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8" r:id="rId4"/>
  </p:sldMasterIdLst>
  <p:sldIdLst>
    <p:sldId id="256" r:id="rId5"/>
    <p:sldId id="257" r:id="rId6"/>
    <p:sldId id="265" r:id="rId7"/>
    <p:sldId id="266" r:id="rId8"/>
    <p:sldId id="258" r:id="rId9"/>
    <p:sldId id="263" r:id="rId10"/>
    <p:sldId id="268" r:id="rId11"/>
    <p:sldId id="259" r:id="rId12"/>
    <p:sldId id="261" r:id="rId13"/>
    <p:sldId id="267" r:id="rId14"/>
    <p:sldId id="272" r:id="rId15"/>
    <p:sldId id="269" r:id="rId16"/>
    <p:sldId id="260" r:id="rId17"/>
    <p:sldId id="270" r:id="rId18"/>
    <p:sldId id="262" r:id="rId19"/>
    <p:sldId id="273" r:id="rId20"/>
    <p:sldId id="264"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75B66C3-C133-4B34-85D3-54002924E4EE}" v="70" dt="2023-02-10T14:27:16.498"/>
    <p1510:client id="{076BF24C-C78B-41C1-9668-87842871D846}" v="876" dt="2023-02-10T10:01:35.729"/>
    <p1510:client id="{111F6BAB-0BA5-4220-A38C-F3D8A2FC87F0}" v="260" dt="2023-02-11T13:59:51.148"/>
    <p1510:client id="{12F1C364-2A62-421F-9DD3-DE855C32F743}" v="12" dt="2023-02-10T13:47:42.850"/>
    <p1510:client id="{1673F87A-8483-47D4-B0CF-7D6868A57EA2}" v="229" dt="2023-02-10T13:00:31.525"/>
    <p1510:client id="{190A2D26-954F-4781-8AB2-BFC3C1BB38CC}" v="209" dt="2023-02-10T10:12:14.963"/>
    <p1510:client id="{1BB5F8A0-530C-4FD0-AA82-3F45F417B354}" v="5" dt="2023-02-10T14:41:36.022"/>
    <p1510:client id="{1E721041-CAAE-432A-93F0-EE83FE829468}" v="419" dt="2023-02-10T10:26:01.570"/>
    <p1510:client id="{3644F8AD-A933-47C7-A0F9-9D34AE050A1B}" v="149" dt="2023-02-10T10:24:09.548"/>
    <p1510:client id="{41AB53F9-6C9F-4AB6-A22E-415F30530021}" v="44" dt="2023-02-10T09:51:57.995"/>
    <p1510:client id="{502355C1-5232-4EA1-9F73-8AA8D0AF84B1}" v="4" dt="2023-02-10T13:58:25.647"/>
    <p1510:client id="{7B62823B-8CA7-485E-9F49-26961F163E2E}" v="90" dt="2023-02-10T13:38:30.613"/>
    <p1510:client id="{89FA071F-1DB5-4EFF-9C84-E722554869C8}" v="61" dt="2023-02-10T10:25:07.315"/>
    <p1510:client id="{8B0E06E5-F984-45A3-8E75-898C18AAAD77}" v="52" dt="2023-02-10T10:03:12.614"/>
    <p1510:client id="{8EB841ED-4E0A-45A3-860F-3EA7B79919B7}" v="81" dt="2023-02-10T09:58:06.656"/>
    <p1510:client id="{90E5FDF8-EFC5-4B21-A02F-C48C167BFBB7}" v="9" dt="2023-02-10T13:36:16.087"/>
    <p1510:client id="{A5C93D61-DDA8-492A-A766-73CC2E1762C6}" v="27" dt="2023-02-10T13:38:25.081"/>
    <p1510:client id="{CE1EF651-1A0E-3347-B3D2-3C96E0410383}" vWet="2" dt="2023-02-10T13:35:24.105"/>
    <p1510:client id="{EBA547B3-88AB-4BAA-B536-BA8C088ED590}" v="91" dt="2023-02-10T10:29:13.374"/>
    <p1510:client id="{EF44FDC2-892C-4B5A-AEE9-20FE0B4EFABD}" v="238" dt="2023-02-10T10:27:21.385"/>
    <p1510:client id="{F140AE55-77F2-49C9-88E9-01C56235D8C7}" v="2" dt="2023-02-10T09:49:57.21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094"/>
    <p:restoredTop sz="94694"/>
  </p:normalViewPr>
  <p:slideViewPr>
    <p:cSldViewPr snapToGrid="0">
      <p:cViewPr varScale="1">
        <p:scale>
          <a:sx n="121" d="100"/>
          <a:sy n="121" d="100"/>
        </p:scale>
        <p:origin x="1096"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microsoft.com/office/2016/11/relationships/changesInfo" Target="changesInfos/changesInfo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 Id="rId27"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thilde Bech Bennetsen" userId="S::mbbe@itu.dk::c23c1032-74c9-454d-b05b-2066790756a0" providerId="AD" clId="Web-{F140AE55-77F2-49C9-88E9-01C56235D8C7}"/>
    <pc:docChg chg="modSld">
      <pc:chgData name="Mathilde Bech Bennetsen" userId="S::mbbe@itu.dk::c23c1032-74c9-454d-b05b-2066790756a0" providerId="AD" clId="Web-{F140AE55-77F2-49C9-88E9-01C56235D8C7}" dt="2023-02-10T09:49:52.342" v="0" actId="20577"/>
      <pc:docMkLst>
        <pc:docMk/>
      </pc:docMkLst>
      <pc:sldChg chg="modSp">
        <pc:chgData name="Mathilde Bech Bennetsen" userId="S::mbbe@itu.dk::c23c1032-74c9-454d-b05b-2066790756a0" providerId="AD" clId="Web-{F140AE55-77F2-49C9-88E9-01C56235D8C7}" dt="2023-02-10T09:49:52.342" v="0" actId="20577"/>
        <pc:sldMkLst>
          <pc:docMk/>
          <pc:sldMk cId="868519456" sldId="257"/>
        </pc:sldMkLst>
        <pc:spChg chg="mod">
          <ac:chgData name="Mathilde Bech Bennetsen" userId="S::mbbe@itu.dk::c23c1032-74c9-454d-b05b-2066790756a0" providerId="AD" clId="Web-{F140AE55-77F2-49C9-88E9-01C56235D8C7}" dt="2023-02-10T09:49:52.342" v="0" actId="20577"/>
          <ac:spMkLst>
            <pc:docMk/>
            <pc:sldMk cId="868519456" sldId="257"/>
            <ac:spMk id="3" creationId="{95B66AB1-4A9D-90EF-3EBB-6A17916B85D3}"/>
          </ac:spMkLst>
        </pc:spChg>
      </pc:sldChg>
    </pc:docChg>
  </pc:docChgLst>
  <pc:docChgLst>
    <pc:chgData name="Terese Kimmie Høj" userId="S::teho@itu.dk::caa1ace1-6ddc-4e5b-8d29-3a6c1a8e96b2" providerId="AD" clId="Web-{111F6BAB-0BA5-4220-A38C-F3D8A2FC87F0}"/>
    <pc:docChg chg="addSld modSld sldOrd">
      <pc:chgData name="Terese Kimmie Høj" userId="S::teho@itu.dk::caa1ace1-6ddc-4e5b-8d29-3a6c1a8e96b2" providerId="AD" clId="Web-{111F6BAB-0BA5-4220-A38C-F3D8A2FC87F0}" dt="2023-02-11T13:59:51.148" v="257"/>
      <pc:docMkLst>
        <pc:docMk/>
      </pc:docMkLst>
      <pc:sldChg chg="modSp new ord">
        <pc:chgData name="Terese Kimmie Høj" userId="S::teho@itu.dk::caa1ace1-6ddc-4e5b-8d29-3a6c1a8e96b2" providerId="AD" clId="Web-{111F6BAB-0BA5-4220-A38C-F3D8A2FC87F0}" dt="2023-02-11T13:59:51.148" v="257"/>
        <pc:sldMkLst>
          <pc:docMk/>
          <pc:sldMk cId="2169245274" sldId="273"/>
        </pc:sldMkLst>
        <pc:spChg chg="mod">
          <ac:chgData name="Terese Kimmie Høj" userId="S::teho@itu.dk::caa1ace1-6ddc-4e5b-8d29-3a6c1a8e96b2" providerId="AD" clId="Web-{111F6BAB-0BA5-4220-A38C-F3D8A2FC87F0}" dt="2023-02-11T13:55:23.232" v="20" actId="20577"/>
          <ac:spMkLst>
            <pc:docMk/>
            <pc:sldMk cId="2169245274" sldId="273"/>
            <ac:spMk id="2" creationId="{872A5524-7341-13DC-C191-81E22DB56B55}"/>
          </ac:spMkLst>
        </pc:spChg>
        <pc:spChg chg="mod">
          <ac:chgData name="Terese Kimmie Høj" userId="S::teho@itu.dk::caa1ace1-6ddc-4e5b-8d29-3a6c1a8e96b2" providerId="AD" clId="Web-{111F6BAB-0BA5-4220-A38C-F3D8A2FC87F0}" dt="2023-02-11T13:59:41.788" v="256" actId="20577"/>
          <ac:spMkLst>
            <pc:docMk/>
            <pc:sldMk cId="2169245274" sldId="273"/>
            <ac:spMk id="3" creationId="{054C18D3-A89F-CE94-32F2-29797E77125F}"/>
          </ac:spMkLst>
        </pc:spChg>
      </pc:sldChg>
    </pc:docChg>
  </pc:docChgLst>
  <pc:docChgLst>
    <pc:chgData name="Terese Kimmie Høj" userId="S::teho@itu.dk::caa1ace1-6ddc-4e5b-8d29-3a6c1a8e96b2" providerId="AD" clId="Web-{90E5FDF8-EFC5-4B21-A02F-C48C167BFBB7}"/>
    <pc:docChg chg="modSld">
      <pc:chgData name="Terese Kimmie Høj" userId="S::teho@itu.dk::caa1ace1-6ddc-4e5b-8d29-3a6c1a8e96b2" providerId="AD" clId="Web-{90E5FDF8-EFC5-4B21-A02F-C48C167BFBB7}" dt="2023-02-10T13:36:16.071" v="8" actId="20577"/>
      <pc:docMkLst>
        <pc:docMk/>
      </pc:docMkLst>
      <pc:sldChg chg="modSp">
        <pc:chgData name="Terese Kimmie Høj" userId="S::teho@itu.dk::caa1ace1-6ddc-4e5b-8d29-3a6c1a8e96b2" providerId="AD" clId="Web-{90E5FDF8-EFC5-4B21-A02F-C48C167BFBB7}" dt="2023-02-10T13:36:16.071" v="8" actId="20577"/>
        <pc:sldMkLst>
          <pc:docMk/>
          <pc:sldMk cId="2065994041" sldId="265"/>
        </pc:sldMkLst>
        <pc:spChg chg="mod">
          <ac:chgData name="Terese Kimmie Høj" userId="S::teho@itu.dk::caa1ace1-6ddc-4e5b-8d29-3a6c1a8e96b2" providerId="AD" clId="Web-{90E5FDF8-EFC5-4B21-A02F-C48C167BFBB7}" dt="2023-02-10T13:36:16.071" v="8" actId="20577"/>
          <ac:spMkLst>
            <pc:docMk/>
            <pc:sldMk cId="2065994041" sldId="265"/>
            <ac:spMk id="3" creationId="{95B66AB1-4A9D-90EF-3EBB-6A17916B85D3}"/>
          </ac:spMkLst>
        </pc:spChg>
      </pc:sldChg>
    </pc:docChg>
  </pc:docChgLst>
  <pc:docChgLst>
    <pc:chgData name="Rebecca Louise Nørskov Jørgensen" userId="S::relj@itu.dk::90d76800-d52b-4ceb-b5e7-9ef287912b31" providerId="AD" clId="Web-{12F1C364-2A62-421F-9DD3-DE855C32F743}"/>
    <pc:docChg chg="modSld">
      <pc:chgData name="Rebecca Louise Nørskov Jørgensen" userId="S::relj@itu.dk::90d76800-d52b-4ceb-b5e7-9ef287912b31" providerId="AD" clId="Web-{12F1C364-2A62-421F-9DD3-DE855C32F743}" dt="2023-02-10T13:47:42.850" v="11" actId="1076"/>
      <pc:docMkLst>
        <pc:docMk/>
      </pc:docMkLst>
      <pc:sldChg chg="modSp">
        <pc:chgData name="Rebecca Louise Nørskov Jørgensen" userId="S::relj@itu.dk::90d76800-d52b-4ceb-b5e7-9ef287912b31" providerId="AD" clId="Web-{12F1C364-2A62-421F-9DD3-DE855C32F743}" dt="2023-02-10T13:47:07.365" v="10" actId="1076"/>
        <pc:sldMkLst>
          <pc:docMk/>
          <pc:sldMk cId="3276106922" sldId="263"/>
        </pc:sldMkLst>
        <pc:spChg chg="mod">
          <ac:chgData name="Rebecca Louise Nørskov Jørgensen" userId="S::relj@itu.dk::90d76800-d52b-4ceb-b5e7-9ef287912b31" providerId="AD" clId="Web-{12F1C364-2A62-421F-9DD3-DE855C32F743}" dt="2023-02-10T13:47:07.365" v="10" actId="1076"/>
          <ac:spMkLst>
            <pc:docMk/>
            <pc:sldMk cId="3276106922" sldId="263"/>
            <ac:spMk id="10" creationId="{EF3D5702-4B12-BD23-E298-300F4296FA39}"/>
          </ac:spMkLst>
        </pc:spChg>
      </pc:sldChg>
      <pc:sldChg chg="modSp">
        <pc:chgData name="Rebecca Louise Nørskov Jørgensen" userId="S::relj@itu.dk::90d76800-d52b-4ceb-b5e7-9ef287912b31" providerId="AD" clId="Web-{12F1C364-2A62-421F-9DD3-DE855C32F743}" dt="2023-02-10T13:47:42.850" v="11" actId="1076"/>
        <pc:sldMkLst>
          <pc:docMk/>
          <pc:sldMk cId="345198378" sldId="267"/>
        </pc:sldMkLst>
        <pc:picChg chg="mod">
          <ac:chgData name="Rebecca Louise Nørskov Jørgensen" userId="S::relj@itu.dk::90d76800-d52b-4ceb-b5e7-9ef287912b31" providerId="AD" clId="Web-{12F1C364-2A62-421F-9DD3-DE855C32F743}" dt="2023-02-10T13:47:42.850" v="11" actId="1076"/>
          <ac:picMkLst>
            <pc:docMk/>
            <pc:sldMk cId="345198378" sldId="267"/>
            <ac:picMk id="3" creationId="{7F19F740-DA4E-A83B-E2F5-2892169170BB}"/>
          </ac:picMkLst>
        </pc:picChg>
      </pc:sldChg>
      <pc:sldChg chg="modSp">
        <pc:chgData name="Rebecca Louise Nørskov Jørgensen" userId="S::relj@itu.dk::90d76800-d52b-4ceb-b5e7-9ef287912b31" providerId="AD" clId="Web-{12F1C364-2A62-421F-9DD3-DE855C32F743}" dt="2023-02-10T13:25:42.819" v="6" actId="20577"/>
        <pc:sldMkLst>
          <pc:docMk/>
          <pc:sldMk cId="804848478" sldId="270"/>
        </pc:sldMkLst>
        <pc:spChg chg="mod">
          <ac:chgData name="Rebecca Louise Nørskov Jørgensen" userId="S::relj@itu.dk::90d76800-d52b-4ceb-b5e7-9ef287912b31" providerId="AD" clId="Web-{12F1C364-2A62-421F-9DD3-DE855C32F743}" dt="2023-02-10T13:25:42.819" v="6" actId="20577"/>
          <ac:spMkLst>
            <pc:docMk/>
            <pc:sldMk cId="804848478" sldId="270"/>
            <ac:spMk id="3" creationId="{F8C3BBB1-C6D5-3EF4-6BB4-F41C996AB591}"/>
          </ac:spMkLst>
        </pc:spChg>
      </pc:sldChg>
      <pc:sldChg chg="modSp">
        <pc:chgData name="Rebecca Louise Nørskov Jørgensen" userId="S::relj@itu.dk::90d76800-d52b-4ceb-b5e7-9ef287912b31" providerId="AD" clId="Web-{12F1C364-2A62-421F-9DD3-DE855C32F743}" dt="2023-02-10T13:26:09.132" v="8" actId="1076"/>
        <pc:sldMkLst>
          <pc:docMk/>
          <pc:sldMk cId="597938607" sldId="272"/>
        </pc:sldMkLst>
        <pc:picChg chg="mod">
          <ac:chgData name="Rebecca Louise Nørskov Jørgensen" userId="S::relj@itu.dk::90d76800-d52b-4ceb-b5e7-9ef287912b31" providerId="AD" clId="Web-{12F1C364-2A62-421F-9DD3-DE855C32F743}" dt="2023-02-10T13:26:09.132" v="8" actId="1076"/>
          <ac:picMkLst>
            <pc:docMk/>
            <pc:sldMk cId="597938607" sldId="272"/>
            <ac:picMk id="6" creationId="{894FF6DB-0B44-88B7-CD62-5154E7EB6F74}"/>
          </ac:picMkLst>
        </pc:picChg>
      </pc:sldChg>
    </pc:docChg>
  </pc:docChgLst>
  <pc:docChgLst>
    <pc:chgData name="Christian Søe Loft" userId="S::chlo@itu.dk::6f4b3e22-b9d5-424d-93bd-0471a6b740f5" providerId="AD" clId="Web-{3644F8AD-A933-47C7-A0F9-9D34AE050A1B}"/>
    <pc:docChg chg="addSld modSld sldOrd">
      <pc:chgData name="Christian Søe Loft" userId="S::chlo@itu.dk::6f4b3e22-b9d5-424d-93bd-0471a6b740f5" providerId="AD" clId="Web-{3644F8AD-A933-47C7-A0F9-9D34AE050A1B}" dt="2023-02-10T10:24:09.548" v="144" actId="20577"/>
      <pc:docMkLst>
        <pc:docMk/>
      </pc:docMkLst>
      <pc:sldChg chg="addSp delSp modSp">
        <pc:chgData name="Christian Søe Loft" userId="S::chlo@itu.dk::6f4b3e22-b9d5-424d-93bd-0471a6b740f5" providerId="AD" clId="Web-{3644F8AD-A933-47C7-A0F9-9D34AE050A1B}" dt="2023-02-10T10:19:58.167" v="10" actId="1076"/>
        <pc:sldMkLst>
          <pc:docMk/>
          <pc:sldMk cId="2209313377" sldId="262"/>
        </pc:sldMkLst>
        <pc:spChg chg="del">
          <ac:chgData name="Christian Søe Loft" userId="S::chlo@itu.dk::6f4b3e22-b9d5-424d-93bd-0471a6b740f5" providerId="AD" clId="Web-{3644F8AD-A933-47C7-A0F9-9D34AE050A1B}" dt="2023-02-10T10:18:51.571" v="1"/>
          <ac:spMkLst>
            <pc:docMk/>
            <pc:sldMk cId="2209313377" sldId="262"/>
            <ac:spMk id="3" creationId="{F8C3BBB1-C6D5-3EF4-6BB4-F41C996AB591}"/>
          </ac:spMkLst>
        </pc:spChg>
        <pc:picChg chg="add mod ord">
          <ac:chgData name="Christian Søe Loft" userId="S::chlo@itu.dk::6f4b3e22-b9d5-424d-93bd-0471a6b740f5" providerId="AD" clId="Web-{3644F8AD-A933-47C7-A0F9-9D34AE050A1B}" dt="2023-02-10T10:19:58.167" v="10" actId="1076"/>
          <ac:picMkLst>
            <pc:docMk/>
            <pc:sldMk cId="2209313377" sldId="262"/>
            <ac:picMk id="4" creationId="{29F8A1C6-F061-B920-D228-5EF34859B078}"/>
          </ac:picMkLst>
        </pc:picChg>
      </pc:sldChg>
      <pc:sldChg chg="modSp add ord replId">
        <pc:chgData name="Christian Søe Loft" userId="S::chlo@itu.dk::6f4b3e22-b9d5-424d-93bd-0471a6b740f5" providerId="AD" clId="Web-{3644F8AD-A933-47C7-A0F9-9D34AE050A1B}" dt="2023-02-10T10:24:09.548" v="144" actId="20577"/>
        <pc:sldMkLst>
          <pc:docMk/>
          <pc:sldMk cId="804848478" sldId="270"/>
        </pc:sldMkLst>
        <pc:spChg chg="mod">
          <ac:chgData name="Christian Søe Loft" userId="S::chlo@itu.dk::6f4b3e22-b9d5-424d-93bd-0471a6b740f5" providerId="AD" clId="Web-{3644F8AD-A933-47C7-A0F9-9D34AE050A1B}" dt="2023-02-10T10:24:09.548" v="144" actId="20577"/>
          <ac:spMkLst>
            <pc:docMk/>
            <pc:sldMk cId="804848478" sldId="270"/>
            <ac:spMk id="3" creationId="{F8C3BBB1-C6D5-3EF4-6BB4-F41C996AB591}"/>
          </ac:spMkLst>
        </pc:spChg>
      </pc:sldChg>
    </pc:docChg>
  </pc:docChgLst>
  <pc:docChgLst>
    <pc:chgData name="Camilla Jensen" userId="S::cajen@itu.dk::243a0a37-757a-4c41-afbf-544760214b5d" providerId="AD" clId="Web-{41AB53F9-6C9F-4AB6-A22E-415F30530021}"/>
    <pc:docChg chg="addSld modSld addMainMaster delMainMaster">
      <pc:chgData name="Camilla Jensen" userId="S::cajen@itu.dk::243a0a37-757a-4c41-afbf-544760214b5d" providerId="AD" clId="Web-{41AB53F9-6C9F-4AB6-A22E-415F30530021}" dt="2023-02-10T09:51:57.995" v="38" actId="20577"/>
      <pc:docMkLst>
        <pc:docMk/>
      </pc:docMkLst>
      <pc:sldChg chg="addSp modSp mod setBg modClrScheme chgLayout">
        <pc:chgData name="Camilla Jensen" userId="S::cajen@itu.dk::243a0a37-757a-4c41-afbf-544760214b5d" providerId="AD" clId="Web-{41AB53F9-6C9F-4AB6-A22E-415F30530021}" dt="2023-02-10T09:47:14.909" v="2" actId="20577"/>
        <pc:sldMkLst>
          <pc:docMk/>
          <pc:sldMk cId="3424942676" sldId="256"/>
        </pc:sldMkLst>
        <pc:spChg chg="mod">
          <ac:chgData name="Camilla Jensen" userId="S::cajen@itu.dk::243a0a37-757a-4c41-afbf-544760214b5d" providerId="AD" clId="Web-{41AB53F9-6C9F-4AB6-A22E-415F30530021}" dt="2023-02-10T09:47:14.909" v="2" actId="20577"/>
          <ac:spMkLst>
            <pc:docMk/>
            <pc:sldMk cId="3424942676" sldId="256"/>
            <ac:spMk id="2" creationId="{00000000-0000-0000-0000-000000000000}"/>
          </ac:spMkLst>
        </pc:spChg>
        <pc:spChg chg="mod">
          <ac:chgData name="Camilla Jensen" userId="S::cajen@itu.dk::243a0a37-757a-4c41-afbf-544760214b5d" providerId="AD" clId="Web-{41AB53F9-6C9F-4AB6-A22E-415F30530021}" dt="2023-02-10T09:46:20.408" v="0"/>
          <ac:spMkLst>
            <pc:docMk/>
            <pc:sldMk cId="3424942676" sldId="256"/>
            <ac:spMk id="3" creationId="{00000000-0000-0000-0000-000000000000}"/>
          </ac:spMkLst>
        </pc:spChg>
        <pc:spChg chg="add">
          <ac:chgData name="Camilla Jensen" userId="S::cajen@itu.dk::243a0a37-757a-4c41-afbf-544760214b5d" providerId="AD" clId="Web-{41AB53F9-6C9F-4AB6-A22E-415F30530021}" dt="2023-02-10T09:46:20.408" v="0"/>
          <ac:spMkLst>
            <pc:docMk/>
            <pc:sldMk cId="3424942676" sldId="256"/>
            <ac:spMk id="9" creationId="{DF0CAD46-2E46-44EB-A063-C05881768CE6}"/>
          </ac:spMkLst>
        </pc:spChg>
        <pc:spChg chg="add">
          <ac:chgData name="Camilla Jensen" userId="S::cajen@itu.dk::243a0a37-757a-4c41-afbf-544760214b5d" providerId="AD" clId="Web-{41AB53F9-6C9F-4AB6-A22E-415F30530021}" dt="2023-02-10T09:46:20.408" v="0"/>
          <ac:spMkLst>
            <pc:docMk/>
            <pc:sldMk cId="3424942676" sldId="256"/>
            <ac:spMk id="11" creationId="{0FDFF237-4369-41A3-9CE4-CD1A68139E16}"/>
          </ac:spMkLst>
        </pc:spChg>
        <pc:grpChg chg="add">
          <ac:chgData name="Camilla Jensen" userId="S::cajen@itu.dk::243a0a37-757a-4c41-afbf-544760214b5d" providerId="AD" clId="Web-{41AB53F9-6C9F-4AB6-A22E-415F30530021}" dt="2023-02-10T09:46:20.408" v="0"/>
          <ac:grpSpMkLst>
            <pc:docMk/>
            <pc:sldMk cId="3424942676" sldId="256"/>
            <ac:grpSpMk id="13" creationId="{C3E45FAB-3768-4529-B0E8-A0E9BE5E382B}"/>
          </ac:grpSpMkLst>
        </pc:grpChg>
        <pc:picChg chg="add">
          <ac:chgData name="Camilla Jensen" userId="S::cajen@itu.dk::243a0a37-757a-4c41-afbf-544760214b5d" providerId="AD" clId="Web-{41AB53F9-6C9F-4AB6-A22E-415F30530021}" dt="2023-02-10T09:46:20.408" v="0"/>
          <ac:picMkLst>
            <pc:docMk/>
            <pc:sldMk cId="3424942676" sldId="256"/>
            <ac:picMk id="4" creationId="{234C3098-DE3E-F570-0F98-300E503F5760}"/>
          </ac:picMkLst>
        </pc:picChg>
      </pc:sldChg>
      <pc:sldChg chg="new">
        <pc:chgData name="Camilla Jensen" userId="S::cajen@itu.dk::243a0a37-757a-4c41-afbf-544760214b5d" providerId="AD" clId="Web-{41AB53F9-6C9F-4AB6-A22E-415F30530021}" dt="2023-02-10T09:47:24.394" v="3"/>
        <pc:sldMkLst>
          <pc:docMk/>
          <pc:sldMk cId="868519456" sldId="257"/>
        </pc:sldMkLst>
      </pc:sldChg>
      <pc:sldChg chg="modSp">
        <pc:chgData name="Camilla Jensen" userId="S::cajen@itu.dk::243a0a37-757a-4c41-afbf-544760214b5d" providerId="AD" clId="Web-{41AB53F9-6C9F-4AB6-A22E-415F30530021}" dt="2023-02-10T09:49:34.100" v="17" actId="20577"/>
        <pc:sldMkLst>
          <pc:docMk/>
          <pc:sldMk cId="3973416954" sldId="258"/>
        </pc:sldMkLst>
        <pc:spChg chg="mod">
          <ac:chgData name="Camilla Jensen" userId="S::cajen@itu.dk::243a0a37-757a-4c41-afbf-544760214b5d" providerId="AD" clId="Web-{41AB53F9-6C9F-4AB6-A22E-415F30530021}" dt="2023-02-10T09:49:34.100" v="17" actId="20577"/>
          <ac:spMkLst>
            <pc:docMk/>
            <pc:sldMk cId="3973416954" sldId="258"/>
            <ac:spMk id="2" creationId="{08E09A0A-AA79-BB54-F8A7-3B5BFC678B68}"/>
          </ac:spMkLst>
        </pc:spChg>
      </pc:sldChg>
      <pc:sldChg chg="addSp delSp modSp add replId">
        <pc:chgData name="Camilla Jensen" userId="S::cajen@itu.dk::243a0a37-757a-4c41-afbf-544760214b5d" providerId="AD" clId="Web-{41AB53F9-6C9F-4AB6-A22E-415F30530021}" dt="2023-02-10T09:50:33.291" v="28"/>
        <pc:sldMkLst>
          <pc:docMk/>
          <pc:sldMk cId="1697966782" sldId="259"/>
        </pc:sldMkLst>
        <pc:spChg chg="mod">
          <ac:chgData name="Camilla Jensen" userId="S::cajen@itu.dk::243a0a37-757a-4c41-afbf-544760214b5d" providerId="AD" clId="Web-{41AB53F9-6C9F-4AB6-A22E-415F30530021}" dt="2023-02-10T09:49:44.023" v="19" actId="20577"/>
          <ac:spMkLst>
            <pc:docMk/>
            <pc:sldMk cId="1697966782" sldId="259"/>
            <ac:spMk id="2" creationId="{08E09A0A-AA79-BB54-F8A7-3B5BFC678B68}"/>
          </ac:spMkLst>
        </pc:spChg>
        <pc:spChg chg="del">
          <ac:chgData name="Camilla Jensen" userId="S::cajen@itu.dk::243a0a37-757a-4c41-afbf-544760214b5d" providerId="AD" clId="Web-{41AB53F9-6C9F-4AB6-A22E-415F30530021}" dt="2023-02-10T09:50:33.291" v="28"/>
          <ac:spMkLst>
            <pc:docMk/>
            <pc:sldMk cId="1697966782" sldId="259"/>
            <ac:spMk id="3" creationId="{F8C3BBB1-C6D5-3EF4-6BB4-F41C996AB591}"/>
          </ac:spMkLst>
        </pc:spChg>
        <pc:picChg chg="add mod ord">
          <ac:chgData name="Camilla Jensen" userId="S::cajen@itu.dk::243a0a37-757a-4c41-afbf-544760214b5d" providerId="AD" clId="Web-{41AB53F9-6C9F-4AB6-A22E-415F30530021}" dt="2023-02-10T09:50:33.291" v="28"/>
          <ac:picMkLst>
            <pc:docMk/>
            <pc:sldMk cId="1697966782" sldId="259"/>
            <ac:picMk id="4" creationId="{48FB3AE3-458D-56A6-931D-0C0E3E54AE17}"/>
          </ac:picMkLst>
        </pc:picChg>
      </pc:sldChg>
      <pc:sldChg chg="modSp add replId">
        <pc:chgData name="Camilla Jensen" userId="S::cajen@itu.dk::243a0a37-757a-4c41-afbf-544760214b5d" providerId="AD" clId="Web-{41AB53F9-6C9F-4AB6-A22E-415F30530021}" dt="2023-02-10T09:50:03.429" v="25" actId="20577"/>
        <pc:sldMkLst>
          <pc:docMk/>
          <pc:sldMk cId="1068811491" sldId="260"/>
        </pc:sldMkLst>
        <pc:spChg chg="mod">
          <ac:chgData name="Camilla Jensen" userId="S::cajen@itu.dk::243a0a37-757a-4c41-afbf-544760214b5d" providerId="AD" clId="Web-{41AB53F9-6C9F-4AB6-A22E-415F30530021}" dt="2023-02-10T09:50:03.429" v="25" actId="20577"/>
          <ac:spMkLst>
            <pc:docMk/>
            <pc:sldMk cId="1068811491" sldId="260"/>
            <ac:spMk id="2" creationId="{08E09A0A-AA79-BB54-F8A7-3B5BFC678B68}"/>
          </ac:spMkLst>
        </pc:spChg>
      </pc:sldChg>
      <pc:sldChg chg="addSp delSp modSp add replId">
        <pc:chgData name="Camilla Jensen" userId="S::cajen@itu.dk::243a0a37-757a-4c41-afbf-544760214b5d" providerId="AD" clId="Web-{41AB53F9-6C9F-4AB6-A22E-415F30530021}" dt="2023-02-10T09:50:00.414" v="23" actId="20577"/>
        <pc:sldMkLst>
          <pc:docMk/>
          <pc:sldMk cId="2384546249" sldId="261"/>
        </pc:sldMkLst>
        <pc:spChg chg="mod">
          <ac:chgData name="Camilla Jensen" userId="S::cajen@itu.dk::243a0a37-757a-4c41-afbf-544760214b5d" providerId="AD" clId="Web-{41AB53F9-6C9F-4AB6-A22E-415F30530021}" dt="2023-02-10T09:50:00.414" v="23" actId="20577"/>
          <ac:spMkLst>
            <pc:docMk/>
            <pc:sldMk cId="2384546249" sldId="261"/>
            <ac:spMk id="2" creationId="{08E09A0A-AA79-BB54-F8A7-3B5BFC678B68}"/>
          </ac:spMkLst>
        </pc:spChg>
        <pc:spChg chg="add mod">
          <ac:chgData name="Camilla Jensen" userId="S::cajen@itu.dk::243a0a37-757a-4c41-afbf-544760214b5d" providerId="AD" clId="Web-{41AB53F9-6C9F-4AB6-A22E-415F30530021}" dt="2023-02-10T09:49:57.976" v="22"/>
          <ac:spMkLst>
            <pc:docMk/>
            <pc:sldMk cId="2384546249" sldId="261"/>
            <ac:spMk id="5" creationId="{33DEA015-E6BF-0332-2669-F81842395122}"/>
          </ac:spMkLst>
        </pc:spChg>
        <pc:picChg chg="del">
          <ac:chgData name="Camilla Jensen" userId="S::cajen@itu.dk::243a0a37-757a-4c41-afbf-544760214b5d" providerId="AD" clId="Web-{41AB53F9-6C9F-4AB6-A22E-415F30530021}" dt="2023-02-10T09:49:57.976" v="22"/>
          <ac:picMkLst>
            <pc:docMk/>
            <pc:sldMk cId="2384546249" sldId="261"/>
            <ac:picMk id="4" creationId="{B3FFFAD1-9B03-7322-C4CD-CDDB8C8B80A1}"/>
          </ac:picMkLst>
        </pc:picChg>
      </pc:sldChg>
      <pc:sldChg chg="modSp add replId">
        <pc:chgData name="Camilla Jensen" userId="S::cajen@itu.dk::243a0a37-757a-4c41-afbf-544760214b5d" providerId="AD" clId="Web-{41AB53F9-6C9F-4AB6-A22E-415F30530021}" dt="2023-02-10T09:50:09.961" v="27" actId="20577"/>
        <pc:sldMkLst>
          <pc:docMk/>
          <pc:sldMk cId="2209313377" sldId="262"/>
        </pc:sldMkLst>
        <pc:spChg chg="mod">
          <ac:chgData name="Camilla Jensen" userId="S::cajen@itu.dk::243a0a37-757a-4c41-afbf-544760214b5d" providerId="AD" clId="Web-{41AB53F9-6C9F-4AB6-A22E-415F30530021}" dt="2023-02-10T09:50:09.961" v="27" actId="20577"/>
          <ac:spMkLst>
            <pc:docMk/>
            <pc:sldMk cId="2209313377" sldId="262"/>
            <ac:spMk id="2" creationId="{08E09A0A-AA79-BB54-F8A7-3B5BFC678B68}"/>
          </ac:spMkLst>
        </pc:spChg>
      </pc:sldChg>
      <pc:sldChg chg="new">
        <pc:chgData name="Camilla Jensen" userId="S::cajen@itu.dk::243a0a37-757a-4c41-afbf-544760214b5d" providerId="AD" clId="Web-{41AB53F9-6C9F-4AB6-A22E-415F30530021}" dt="2023-02-10T09:51:43.682" v="29"/>
        <pc:sldMkLst>
          <pc:docMk/>
          <pc:sldMk cId="3277933512" sldId="263"/>
        </pc:sldMkLst>
      </pc:sldChg>
      <pc:sldChg chg="modSp">
        <pc:chgData name="Camilla Jensen" userId="S::cajen@itu.dk::243a0a37-757a-4c41-afbf-544760214b5d" providerId="AD" clId="Web-{41AB53F9-6C9F-4AB6-A22E-415F30530021}" dt="2023-02-10T09:51:57.995" v="38" actId="20577"/>
        <pc:sldMkLst>
          <pc:docMk/>
          <pc:sldMk cId="3277933512" sldId="264"/>
        </pc:sldMkLst>
        <pc:spChg chg="mod">
          <ac:chgData name="Camilla Jensen" userId="S::cajen@itu.dk::243a0a37-757a-4c41-afbf-544760214b5d" providerId="AD" clId="Web-{41AB53F9-6C9F-4AB6-A22E-415F30530021}" dt="2023-02-10T09:51:57.995" v="38" actId="20577"/>
          <ac:spMkLst>
            <pc:docMk/>
            <pc:sldMk cId="3277933512" sldId="264"/>
            <ac:spMk id="2" creationId="{2A2BFE36-A8F0-59B8-905C-92EEEACBDD6A}"/>
          </ac:spMkLst>
        </pc:spChg>
      </pc:sldChg>
      <pc:sldMasterChg chg="del delSldLayout">
        <pc:chgData name="Camilla Jensen" userId="S::cajen@itu.dk::243a0a37-757a-4c41-afbf-544760214b5d" providerId="AD" clId="Web-{41AB53F9-6C9F-4AB6-A22E-415F30530021}" dt="2023-02-10T09:46:20.408" v="0"/>
        <pc:sldMasterMkLst>
          <pc:docMk/>
          <pc:sldMasterMk cId="450563959" sldId="2147483648"/>
        </pc:sldMasterMkLst>
        <pc:sldLayoutChg chg="del">
          <pc:chgData name="Camilla Jensen" userId="S::cajen@itu.dk::243a0a37-757a-4c41-afbf-544760214b5d" providerId="AD" clId="Web-{41AB53F9-6C9F-4AB6-A22E-415F30530021}" dt="2023-02-10T09:46:20.408" v="0"/>
          <pc:sldLayoutMkLst>
            <pc:docMk/>
            <pc:sldMasterMk cId="450563959" sldId="2147483648"/>
            <pc:sldLayoutMk cId="1161660118" sldId="2147483649"/>
          </pc:sldLayoutMkLst>
        </pc:sldLayoutChg>
        <pc:sldLayoutChg chg="del">
          <pc:chgData name="Camilla Jensen" userId="S::cajen@itu.dk::243a0a37-757a-4c41-afbf-544760214b5d" providerId="AD" clId="Web-{41AB53F9-6C9F-4AB6-A22E-415F30530021}" dt="2023-02-10T09:46:20.408" v="0"/>
          <pc:sldLayoutMkLst>
            <pc:docMk/>
            <pc:sldMasterMk cId="450563959" sldId="2147483648"/>
            <pc:sldLayoutMk cId="3657976120" sldId="2147483650"/>
          </pc:sldLayoutMkLst>
        </pc:sldLayoutChg>
        <pc:sldLayoutChg chg="del">
          <pc:chgData name="Camilla Jensen" userId="S::cajen@itu.dk::243a0a37-757a-4c41-afbf-544760214b5d" providerId="AD" clId="Web-{41AB53F9-6C9F-4AB6-A22E-415F30530021}" dt="2023-02-10T09:46:20.408" v="0"/>
          <pc:sldLayoutMkLst>
            <pc:docMk/>
            <pc:sldMasterMk cId="450563959" sldId="2147483648"/>
            <pc:sldLayoutMk cId="1013714516" sldId="2147483651"/>
          </pc:sldLayoutMkLst>
        </pc:sldLayoutChg>
        <pc:sldLayoutChg chg="del">
          <pc:chgData name="Camilla Jensen" userId="S::cajen@itu.dk::243a0a37-757a-4c41-afbf-544760214b5d" providerId="AD" clId="Web-{41AB53F9-6C9F-4AB6-A22E-415F30530021}" dt="2023-02-10T09:46:20.408" v="0"/>
          <pc:sldLayoutMkLst>
            <pc:docMk/>
            <pc:sldMasterMk cId="450563959" sldId="2147483648"/>
            <pc:sldLayoutMk cId="2771968318" sldId="2147483652"/>
          </pc:sldLayoutMkLst>
        </pc:sldLayoutChg>
        <pc:sldLayoutChg chg="del">
          <pc:chgData name="Camilla Jensen" userId="S::cajen@itu.dk::243a0a37-757a-4c41-afbf-544760214b5d" providerId="AD" clId="Web-{41AB53F9-6C9F-4AB6-A22E-415F30530021}" dt="2023-02-10T09:46:20.408" v="0"/>
          <pc:sldLayoutMkLst>
            <pc:docMk/>
            <pc:sldMasterMk cId="450563959" sldId="2147483648"/>
            <pc:sldLayoutMk cId="1786149928" sldId="2147483653"/>
          </pc:sldLayoutMkLst>
        </pc:sldLayoutChg>
        <pc:sldLayoutChg chg="del">
          <pc:chgData name="Camilla Jensen" userId="S::cajen@itu.dk::243a0a37-757a-4c41-afbf-544760214b5d" providerId="AD" clId="Web-{41AB53F9-6C9F-4AB6-A22E-415F30530021}" dt="2023-02-10T09:46:20.408" v="0"/>
          <pc:sldLayoutMkLst>
            <pc:docMk/>
            <pc:sldMasterMk cId="450563959" sldId="2147483648"/>
            <pc:sldLayoutMk cId="737749525" sldId="2147483654"/>
          </pc:sldLayoutMkLst>
        </pc:sldLayoutChg>
        <pc:sldLayoutChg chg="del">
          <pc:chgData name="Camilla Jensen" userId="S::cajen@itu.dk::243a0a37-757a-4c41-afbf-544760214b5d" providerId="AD" clId="Web-{41AB53F9-6C9F-4AB6-A22E-415F30530021}" dt="2023-02-10T09:46:20.408" v="0"/>
          <pc:sldLayoutMkLst>
            <pc:docMk/>
            <pc:sldMasterMk cId="450563959" sldId="2147483648"/>
            <pc:sldLayoutMk cId="525010303" sldId="2147483655"/>
          </pc:sldLayoutMkLst>
        </pc:sldLayoutChg>
        <pc:sldLayoutChg chg="del">
          <pc:chgData name="Camilla Jensen" userId="S::cajen@itu.dk::243a0a37-757a-4c41-afbf-544760214b5d" providerId="AD" clId="Web-{41AB53F9-6C9F-4AB6-A22E-415F30530021}" dt="2023-02-10T09:46:20.408" v="0"/>
          <pc:sldLayoutMkLst>
            <pc:docMk/>
            <pc:sldMasterMk cId="450563959" sldId="2147483648"/>
            <pc:sldLayoutMk cId="904532810" sldId="2147483656"/>
          </pc:sldLayoutMkLst>
        </pc:sldLayoutChg>
        <pc:sldLayoutChg chg="del">
          <pc:chgData name="Camilla Jensen" userId="S::cajen@itu.dk::243a0a37-757a-4c41-afbf-544760214b5d" providerId="AD" clId="Web-{41AB53F9-6C9F-4AB6-A22E-415F30530021}" dt="2023-02-10T09:46:20.408" v="0"/>
          <pc:sldLayoutMkLst>
            <pc:docMk/>
            <pc:sldMasterMk cId="450563959" sldId="2147483648"/>
            <pc:sldLayoutMk cId="2934600751" sldId="2147483657"/>
          </pc:sldLayoutMkLst>
        </pc:sldLayoutChg>
        <pc:sldLayoutChg chg="del">
          <pc:chgData name="Camilla Jensen" userId="S::cajen@itu.dk::243a0a37-757a-4c41-afbf-544760214b5d" providerId="AD" clId="Web-{41AB53F9-6C9F-4AB6-A22E-415F30530021}" dt="2023-02-10T09:46:20.408" v="0"/>
          <pc:sldLayoutMkLst>
            <pc:docMk/>
            <pc:sldMasterMk cId="450563959" sldId="2147483648"/>
            <pc:sldLayoutMk cId="3783993635" sldId="2147483658"/>
          </pc:sldLayoutMkLst>
        </pc:sldLayoutChg>
        <pc:sldLayoutChg chg="del">
          <pc:chgData name="Camilla Jensen" userId="S::cajen@itu.dk::243a0a37-757a-4c41-afbf-544760214b5d" providerId="AD" clId="Web-{41AB53F9-6C9F-4AB6-A22E-415F30530021}" dt="2023-02-10T09:46:20.408" v="0"/>
          <pc:sldLayoutMkLst>
            <pc:docMk/>
            <pc:sldMasterMk cId="450563959" sldId="2147483648"/>
            <pc:sldLayoutMk cId="133512830" sldId="2147483659"/>
          </pc:sldLayoutMkLst>
        </pc:sldLayoutChg>
      </pc:sldMasterChg>
      <pc:sldMasterChg chg="add addSldLayout">
        <pc:chgData name="Camilla Jensen" userId="S::cajen@itu.dk::243a0a37-757a-4c41-afbf-544760214b5d" providerId="AD" clId="Web-{41AB53F9-6C9F-4AB6-A22E-415F30530021}" dt="2023-02-10T09:46:20.408" v="0"/>
        <pc:sldMasterMkLst>
          <pc:docMk/>
          <pc:sldMasterMk cId="3016765806" sldId="2147483738"/>
        </pc:sldMasterMkLst>
        <pc:sldLayoutChg chg="add">
          <pc:chgData name="Camilla Jensen" userId="S::cajen@itu.dk::243a0a37-757a-4c41-afbf-544760214b5d" providerId="AD" clId="Web-{41AB53F9-6C9F-4AB6-A22E-415F30530021}" dt="2023-02-10T09:46:20.408" v="0"/>
          <pc:sldLayoutMkLst>
            <pc:docMk/>
            <pc:sldMasterMk cId="3016765806" sldId="2147483738"/>
            <pc:sldLayoutMk cId="4258413657" sldId="2147483727"/>
          </pc:sldLayoutMkLst>
        </pc:sldLayoutChg>
        <pc:sldLayoutChg chg="add">
          <pc:chgData name="Camilla Jensen" userId="S::cajen@itu.dk::243a0a37-757a-4c41-afbf-544760214b5d" providerId="AD" clId="Web-{41AB53F9-6C9F-4AB6-A22E-415F30530021}" dt="2023-02-10T09:46:20.408" v="0"/>
          <pc:sldLayoutMkLst>
            <pc:docMk/>
            <pc:sldMasterMk cId="3016765806" sldId="2147483738"/>
            <pc:sldLayoutMk cId="3436063340" sldId="2147483728"/>
          </pc:sldLayoutMkLst>
        </pc:sldLayoutChg>
        <pc:sldLayoutChg chg="add">
          <pc:chgData name="Camilla Jensen" userId="S::cajen@itu.dk::243a0a37-757a-4c41-afbf-544760214b5d" providerId="AD" clId="Web-{41AB53F9-6C9F-4AB6-A22E-415F30530021}" dt="2023-02-10T09:46:20.408" v="0"/>
          <pc:sldLayoutMkLst>
            <pc:docMk/>
            <pc:sldMasterMk cId="3016765806" sldId="2147483738"/>
            <pc:sldLayoutMk cId="2890047628" sldId="2147483729"/>
          </pc:sldLayoutMkLst>
        </pc:sldLayoutChg>
        <pc:sldLayoutChg chg="add">
          <pc:chgData name="Camilla Jensen" userId="S::cajen@itu.dk::243a0a37-757a-4c41-afbf-544760214b5d" providerId="AD" clId="Web-{41AB53F9-6C9F-4AB6-A22E-415F30530021}" dt="2023-02-10T09:46:20.408" v="0"/>
          <pc:sldLayoutMkLst>
            <pc:docMk/>
            <pc:sldMasterMk cId="3016765806" sldId="2147483738"/>
            <pc:sldLayoutMk cId="2124240972" sldId="2147483730"/>
          </pc:sldLayoutMkLst>
        </pc:sldLayoutChg>
        <pc:sldLayoutChg chg="add">
          <pc:chgData name="Camilla Jensen" userId="S::cajen@itu.dk::243a0a37-757a-4c41-afbf-544760214b5d" providerId="AD" clId="Web-{41AB53F9-6C9F-4AB6-A22E-415F30530021}" dt="2023-02-10T09:46:20.408" v="0"/>
          <pc:sldLayoutMkLst>
            <pc:docMk/>
            <pc:sldMasterMk cId="3016765806" sldId="2147483738"/>
            <pc:sldLayoutMk cId="1326737804" sldId="2147483731"/>
          </pc:sldLayoutMkLst>
        </pc:sldLayoutChg>
        <pc:sldLayoutChg chg="add">
          <pc:chgData name="Camilla Jensen" userId="S::cajen@itu.dk::243a0a37-757a-4c41-afbf-544760214b5d" providerId="AD" clId="Web-{41AB53F9-6C9F-4AB6-A22E-415F30530021}" dt="2023-02-10T09:46:20.408" v="0"/>
          <pc:sldLayoutMkLst>
            <pc:docMk/>
            <pc:sldMasterMk cId="3016765806" sldId="2147483738"/>
            <pc:sldLayoutMk cId="4073243412" sldId="2147483732"/>
          </pc:sldLayoutMkLst>
        </pc:sldLayoutChg>
        <pc:sldLayoutChg chg="add">
          <pc:chgData name="Camilla Jensen" userId="S::cajen@itu.dk::243a0a37-757a-4c41-afbf-544760214b5d" providerId="AD" clId="Web-{41AB53F9-6C9F-4AB6-A22E-415F30530021}" dt="2023-02-10T09:46:20.408" v="0"/>
          <pc:sldLayoutMkLst>
            <pc:docMk/>
            <pc:sldMasterMk cId="3016765806" sldId="2147483738"/>
            <pc:sldLayoutMk cId="1851548548" sldId="2147483733"/>
          </pc:sldLayoutMkLst>
        </pc:sldLayoutChg>
        <pc:sldLayoutChg chg="add">
          <pc:chgData name="Camilla Jensen" userId="S::cajen@itu.dk::243a0a37-757a-4c41-afbf-544760214b5d" providerId="AD" clId="Web-{41AB53F9-6C9F-4AB6-A22E-415F30530021}" dt="2023-02-10T09:46:20.408" v="0"/>
          <pc:sldLayoutMkLst>
            <pc:docMk/>
            <pc:sldMasterMk cId="3016765806" sldId="2147483738"/>
            <pc:sldLayoutMk cId="631996019" sldId="2147483734"/>
          </pc:sldLayoutMkLst>
        </pc:sldLayoutChg>
        <pc:sldLayoutChg chg="add">
          <pc:chgData name="Camilla Jensen" userId="S::cajen@itu.dk::243a0a37-757a-4c41-afbf-544760214b5d" providerId="AD" clId="Web-{41AB53F9-6C9F-4AB6-A22E-415F30530021}" dt="2023-02-10T09:46:20.408" v="0"/>
          <pc:sldLayoutMkLst>
            <pc:docMk/>
            <pc:sldMasterMk cId="3016765806" sldId="2147483738"/>
            <pc:sldLayoutMk cId="3395271503" sldId="2147483735"/>
          </pc:sldLayoutMkLst>
        </pc:sldLayoutChg>
        <pc:sldLayoutChg chg="add">
          <pc:chgData name="Camilla Jensen" userId="S::cajen@itu.dk::243a0a37-757a-4c41-afbf-544760214b5d" providerId="AD" clId="Web-{41AB53F9-6C9F-4AB6-A22E-415F30530021}" dt="2023-02-10T09:46:20.408" v="0"/>
          <pc:sldLayoutMkLst>
            <pc:docMk/>
            <pc:sldMasterMk cId="3016765806" sldId="2147483738"/>
            <pc:sldLayoutMk cId="1989867551" sldId="2147483736"/>
          </pc:sldLayoutMkLst>
        </pc:sldLayoutChg>
        <pc:sldLayoutChg chg="add">
          <pc:chgData name="Camilla Jensen" userId="S::cajen@itu.dk::243a0a37-757a-4c41-afbf-544760214b5d" providerId="AD" clId="Web-{41AB53F9-6C9F-4AB6-A22E-415F30530021}" dt="2023-02-10T09:46:20.408" v="0"/>
          <pc:sldLayoutMkLst>
            <pc:docMk/>
            <pc:sldMasterMk cId="3016765806" sldId="2147483738"/>
            <pc:sldLayoutMk cId="4091068334" sldId="2147483737"/>
          </pc:sldLayoutMkLst>
        </pc:sldLayoutChg>
      </pc:sldMasterChg>
    </pc:docChg>
  </pc:docChgLst>
  <pc:docChgLst>
    <pc:chgData name="Camilla Jensen" userId="S::cajen@itu.dk::243a0a37-757a-4c41-afbf-544760214b5d" providerId="AD" clId="Web-{7B62823B-8CA7-485E-9F49-26961F163E2E}"/>
    <pc:docChg chg="modSld">
      <pc:chgData name="Camilla Jensen" userId="S::cajen@itu.dk::243a0a37-757a-4c41-afbf-544760214b5d" providerId="AD" clId="Web-{7B62823B-8CA7-485E-9F49-26961F163E2E}" dt="2023-02-10T13:38:30.613" v="70" actId="20577"/>
      <pc:docMkLst>
        <pc:docMk/>
      </pc:docMkLst>
      <pc:sldChg chg="addSp delSp modSp addAnim delAnim">
        <pc:chgData name="Camilla Jensen" userId="S::cajen@itu.dk::243a0a37-757a-4c41-afbf-544760214b5d" providerId="AD" clId="Web-{7B62823B-8CA7-485E-9F49-26961F163E2E}" dt="2023-02-10T10:05:29.692" v="14"/>
        <pc:sldMkLst>
          <pc:docMk/>
          <pc:sldMk cId="3424942676" sldId="256"/>
        </pc:sldMkLst>
        <pc:spChg chg="mod">
          <ac:chgData name="Camilla Jensen" userId="S::cajen@itu.dk::243a0a37-757a-4c41-afbf-544760214b5d" providerId="AD" clId="Web-{7B62823B-8CA7-485E-9F49-26961F163E2E}" dt="2023-02-10T10:05:29.692" v="14"/>
          <ac:spMkLst>
            <pc:docMk/>
            <pc:sldMk cId="3424942676" sldId="256"/>
            <ac:spMk id="2" creationId="{00000000-0000-0000-0000-000000000000}"/>
          </ac:spMkLst>
        </pc:spChg>
        <pc:spChg chg="mod">
          <ac:chgData name="Camilla Jensen" userId="S::cajen@itu.dk::243a0a37-757a-4c41-afbf-544760214b5d" providerId="AD" clId="Web-{7B62823B-8CA7-485E-9F49-26961F163E2E}" dt="2023-02-10T10:05:29.692" v="14"/>
          <ac:spMkLst>
            <pc:docMk/>
            <pc:sldMk cId="3424942676" sldId="256"/>
            <ac:spMk id="3" creationId="{00000000-0000-0000-0000-000000000000}"/>
          </ac:spMkLst>
        </pc:spChg>
        <pc:spChg chg="add del">
          <ac:chgData name="Camilla Jensen" userId="S::cajen@itu.dk::243a0a37-757a-4c41-afbf-544760214b5d" providerId="AD" clId="Web-{7B62823B-8CA7-485E-9F49-26961F163E2E}" dt="2023-02-10T10:05:29.692" v="14"/>
          <ac:spMkLst>
            <pc:docMk/>
            <pc:sldMk cId="3424942676" sldId="256"/>
            <ac:spMk id="9" creationId="{DF0CAD46-2E46-44EB-A063-C05881768CE6}"/>
          </ac:spMkLst>
        </pc:spChg>
        <pc:spChg chg="add del">
          <ac:chgData name="Camilla Jensen" userId="S::cajen@itu.dk::243a0a37-757a-4c41-afbf-544760214b5d" providerId="AD" clId="Web-{7B62823B-8CA7-485E-9F49-26961F163E2E}" dt="2023-02-10T10:05:29.692" v="14"/>
          <ac:spMkLst>
            <pc:docMk/>
            <pc:sldMk cId="3424942676" sldId="256"/>
            <ac:spMk id="11" creationId="{0FDFF237-4369-41A3-9CE4-CD1A68139E16}"/>
          </ac:spMkLst>
        </pc:spChg>
        <pc:spChg chg="add del">
          <ac:chgData name="Camilla Jensen" userId="S::cajen@itu.dk::243a0a37-757a-4c41-afbf-544760214b5d" providerId="AD" clId="Web-{7B62823B-8CA7-485E-9F49-26961F163E2E}" dt="2023-02-10T10:05:29.677" v="13"/>
          <ac:spMkLst>
            <pc:docMk/>
            <pc:sldMk cId="3424942676" sldId="256"/>
            <ac:spMk id="21" creationId="{DF0CAD46-2E46-44EB-A063-C05881768CE6}"/>
          </ac:spMkLst>
        </pc:spChg>
        <pc:spChg chg="add del">
          <ac:chgData name="Camilla Jensen" userId="S::cajen@itu.dk::243a0a37-757a-4c41-afbf-544760214b5d" providerId="AD" clId="Web-{7B62823B-8CA7-485E-9F49-26961F163E2E}" dt="2023-02-10T10:05:29.677" v="13"/>
          <ac:spMkLst>
            <pc:docMk/>
            <pc:sldMk cId="3424942676" sldId="256"/>
            <ac:spMk id="23" creationId="{0FDFF237-4369-41A3-9CE4-CD1A68139E16}"/>
          </ac:spMkLst>
        </pc:spChg>
        <pc:spChg chg="add">
          <ac:chgData name="Camilla Jensen" userId="S::cajen@itu.dk::243a0a37-757a-4c41-afbf-544760214b5d" providerId="AD" clId="Web-{7B62823B-8CA7-485E-9F49-26961F163E2E}" dt="2023-02-10T10:05:29.692" v="14"/>
          <ac:spMkLst>
            <pc:docMk/>
            <pc:sldMk cId="3424942676" sldId="256"/>
            <ac:spMk id="30" creationId="{1AB7CFDD-E67B-4078-9BD0-D09D4200E4E1}"/>
          </ac:spMkLst>
        </pc:spChg>
        <pc:spChg chg="add">
          <ac:chgData name="Camilla Jensen" userId="S::cajen@itu.dk::243a0a37-757a-4c41-afbf-544760214b5d" providerId="AD" clId="Web-{7B62823B-8CA7-485E-9F49-26961F163E2E}" dt="2023-02-10T10:05:29.692" v="14"/>
          <ac:spMkLst>
            <pc:docMk/>
            <pc:sldMk cId="3424942676" sldId="256"/>
            <ac:spMk id="31" creationId="{B191E377-3C4E-4C42-B42C-858169F3AB3A}"/>
          </ac:spMkLst>
        </pc:spChg>
        <pc:grpChg chg="add del">
          <ac:chgData name="Camilla Jensen" userId="S::cajen@itu.dk::243a0a37-757a-4c41-afbf-544760214b5d" providerId="AD" clId="Web-{7B62823B-8CA7-485E-9F49-26961F163E2E}" dt="2023-02-10T10:05:29.692" v="14"/>
          <ac:grpSpMkLst>
            <pc:docMk/>
            <pc:sldMk cId="3424942676" sldId="256"/>
            <ac:grpSpMk id="13" creationId="{C3E45FAB-3768-4529-B0E8-A0E9BE5E382B}"/>
          </ac:grpSpMkLst>
        </pc:grpChg>
        <pc:grpChg chg="add del">
          <ac:chgData name="Camilla Jensen" userId="S::cajen@itu.dk::243a0a37-757a-4c41-afbf-544760214b5d" providerId="AD" clId="Web-{7B62823B-8CA7-485E-9F49-26961F163E2E}" dt="2023-02-10T10:05:29.677" v="13"/>
          <ac:grpSpMkLst>
            <pc:docMk/>
            <pc:sldMk cId="3424942676" sldId="256"/>
            <ac:grpSpMk id="25" creationId="{C3E45FAB-3768-4529-B0E8-A0E9BE5E382B}"/>
          </ac:grpSpMkLst>
        </pc:grpChg>
        <pc:grpChg chg="add">
          <ac:chgData name="Camilla Jensen" userId="S::cajen@itu.dk::243a0a37-757a-4c41-afbf-544760214b5d" providerId="AD" clId="Web-{7B62823B-8CA7-485E-9F49-26961F163E2E}" dt="2023-02-10T10:05:29.692" v="14"/>
          <ac:grpSpMkLst>
            <pc:docMk/>
            <pc:sldMk cId="3424942676" sldId="256"/>
            <ac:grpSpMk id="32" creationId="{91B7537E-7B93-4306-B9DF-4CD583E0AA21}"/>
          </ac:grpSpMkLst>
        </pc:grpChg>
        <pc:picChg chg="del">
          <ac:chgData name="Camilla Jensen" userId="S::cajen@itu.dk::243a0a37-757a-4c41-afbf-544760214b5d" providerId="AD" clId="Web-{7B62823B-8CA7-485E-9F49-26961F163E2E}" dt="2023-02-10T10:05:17.754" v="7"/>
          <ac:picMkLst>
            <pc:docMk/>
            <pc:sldMk cId="3424942676" sldId="256"/>
            <ac:picMk id="4" creationId="{234C3098-DE3E-F570-0F98-300E503F5760}"/>
          </ac:picMkLst>
        </pc:picChg>
        <pc:picChg chg="add mod ord">
          <ac:chgData name="Camilla Jensen" userId="S::cajen@itu.dk::243a0a37-757a-4c41-afbf-544760214b5d" providerId="AD" clId="Web-{7B62823B-8CA7-485E-9F49-26961F163E2E}" dt="2023-02-10T10:05:29.692" v="14"/>
          <ac:picMkLst>
            <pc:docMk/>
            <pc:sldMk cId="3424942676" sldId="256"/>
            <ac:picMk id="5" creationId="{0BFD818C-9AE9-1E7B-FF18-15B116529646}"/>
          </ac:picMkLst>
        </pc:picChg>
      </pc:sldChg>
      <pc:sldChg chg="modSp">
        <pc:chgData name="Camilla Jensen" userId="S::cajen@itu.dk::243a0a37-757a-4c41-afbf-544760214b5d" providerId="AD" clId="Web-{7B62823B-8CA7-485E-9F49-26961F163E2E}" dt="2023-02-10T13:37:37.925" v="65" actId="20577"/>
        <pc:sldMkLst>
          <pc:docMk/>
          <pc:sldMk cId="3973416954" sldId="258"/>
        </pc:sldMkLst>
        <pc:spChg chg="mod">
          <ac:chgData name="Camilla Jensen" userId="S::cajen@itu.dk::243a0a37-757a-4c41-afbf-544760214b5d" providerId="AD" clId="Web-{7B62823B-8CA7-485E-9F49-26961F163E2E}" dt="2023-02-10T13:37:37.925" v="65" actId="20577"/>
          <ac:spMkLst>
            <pc:docMk/>
            <pc:sldMk cId="3973416954" sldId="258"/>
            <ac:spMk id="2" creationId="{08E09A0A-AA79-BB54-F8A7-3B5BFC678B68}"/>
          </ac:spMkLst>
        </pc:spChg>
      </pc:sldChg>
      <pc:sldChg chg="modSp">
        <pc:chgData name="Camilla Jensen" userId="S::cajen@itu.dk::243a0a37-757a-4c41-afbf-544760214b5d" providerId="AD" clId="Web-{7B62823B-8CA7-485E-9F49-26961F163E2E}" dt="2023-02-10T13:37:30.393" v="63" actId="20577"/>
        <pc:sldMkLst>
          <pc:docMk/>
          <pc:sldMk cId="1697966782" sldId="259"/>
        </pc:sldMkLst>
        <pc:spChg chg="mod">
          <ac:chgData name="Camilla Jensen" userId="S::cajen@itu.dk::243a0a37-757a-4c41-afbf-544760214b5d" providerId="AD" clId="Web-{7B62823B-8CA7-485E-9F49-26961F163E2E}" dt="2023-02-10T13:37:30.393" v="63" actId="20577"/>
          <ac:spMkLst>
            <pc:docMk/>
            <pc:sldMk cId="1697966782" sldId="259"/>
            <ac:spMk id="2" creationId="{08E09A0A-AA79-BB54-F8A7-3B5BFC678B68}"/>
          </ac:spMkLst>
        </pc:spChg>
        <pc:picChg chg="mod">
          <ac:chgData name="Camilla Jensen" userId="S::cajen@itu.dk::243a0a37-757a-4c41-afbf-544760214b5d" providerId="AD" clId="Web-{7B62823B-8CA7-485E-9F49-26961F163E2E}" dt="2023-02-10T10:08:14.683" v="21" actId="1076"/>
          <ac:picMkLst>
            <pc:docMk/>
            <pc:sldMk cId="1697966782" sldId="259"/>
            <ac:picMk id="4" creationId="{48FB3AE3-458D-56A6-931D-0C0E3E54AE17}"/>
          </ac:picMkLst>
        </pc:picChg>
      </pc:sldChg>
      <pc:sldChg chg="addSp delSp modSp">
        <pc:chgData name="Camilla Jensen" userId="S::cajen@itu.dk::243a0a37-757a-4c41-afbf-544760214b5d" providerId="AD" clId="Web-{7B62823B-8CA7-485E-9F49-26961F163E2E}" dt="2023-02-10T13:37:17.253" v="60" actId="20577"/>
        <pc:sldMkLst>
          <pc:docMk/>
          <pc:sldMk cId="1068811491" sldId="260"/>
        </pc:sldMkLst>
        <pc:spChg chg="mod">
          <ac:chgData name="Camilla Jensen" userId="S::cajen@itu.dk::243a0a37-757a-4c41-afbf-544760214b5d" providerId="AD" clId="Web-{7B62823B-8CA7-485E-9F49-26961F163E2E}" dt="2023-02-10T13:37:17.253" v="60" actId="20577"/>
          <ac:spMkLst>
            <pc:docMk/>
            <pc:sldMk cId="1068811491" sldId="260"/>
            <ac:spMk id="2" creationId="{08E09A0A-AA79-BB54-F8A7-3B5BFC678B68}"/>
          </ac:spMkLst>
        </pc:spChg>
        <pc:spChg chg="add del">
          <ac:chgData name="Camilla Jensen" userId="S::cajen@itu.dk::243a0a37-757a-4c41-afbf-544760214b5d" providerId="AD" clId="Web-{7B62823B-8CA7-485E-9F49-26961F163E2E}" dt="2023-02-10T10:07:51.666" v="15"/>
          <ac:spMkLst>
            <pc:docMk/>
            <pc:sldMk cId="1068811491" sldId="260"/>
            <ac:spMk id="3" creationId="{F8C3BBB1-C6D5-3EF4-6BB4-F41C996AB591}"/>
          </ac:spMkLst>
        </pc:spChg>
        <pc:spChg chg="add del mod">
          <ac:chgData name="Camilla Jensen" userId="S::cajen@itu.dk::243a0a37-757a-4c41-afbf-544760214b5d" providerId="AD" clId="Web-{7B62823B-8CA7-485E-9F49-26961F163E2E}" dt="2023-02-10T10:22:04.306" v="44"/>
          <ac:spMkLst>
            <pc:docMk/>
            <pc:sldMk cId="1068811491" sldId="260"/>
            <ac:spMk id="6" creationId="{1376C9B0-0544-AE1E-7474-C0F14C45A2E3}"/>
          </ac:spMkLst>
        </pc:spChg>
        <pc:picChg chg="add del mod ord">
          <ac:chgData name="Camilla Jensen" userId="S::cajen@itu.dk::243a0a37-757a-4c41-afbf-544760214b5d" providerId="AD" clId="Web-{7B62823B-8CA7-485E-9F49-26961F163E2E}" dt="2023-02-10T10:04:42.488" v="1"/>
          <ac:picMkLst>
            <pc:docMk/>
            <pc:sldMk cId="1068811491" sldId="260"/>
            <ac:picMk id="4" creationId="{CDCE5467-B0AB-247C-F053-F886F72AE699}"/>
          </ac:picMkLst>
        </pc:picChg>
        <pc:picChg chg="add mod ord">
          <ac:chgData name="Camilla Jensen" userId="S::cajen@itu.dk::243a0a37-757a-4c41-afbf-544760214b5d" providerId="AD" clId="Web-{7B62823B-8CA7-485E-9F49-26961F163E2E}" dt="2023-02-10T10:25:03.141" v="53" actId="14100"/>
          <ac:picMkLst>
            <pc:docMk/>
            <pc:sldMk cId="1068811491" sldId="260"/>
            <ac:picMk id="5" creationId="{E46FAA93-F989-DE41-3160-E0BAB97C0ED1}"/>
          </ac:picMkLst>
        </pc:picChg>
      </pc:sldChg>
      <pc:sldChg chg="modSp">
        <pc:chgData name="Camilla Jensen" userId="S::cajen@itu.dk::243a0a37-757a-4c41-afbf-544760214b5d" providerId="AD" clId="Web-{7B62823B-8CA7-485E-9F49-26961F163E2E}" dt="2023-02-10T13:37:12.846" v="59" actId="20577"/>
        <pc:sldMkLst>
          <pc:docMk/>
          <pc:sldMk cId="2209313377" sldId="262"/>
        </pc:sldMkLst>
        <pc:spChg chg="mod">
          <ac:chgData name="Camilla Jensen" userId="S::cajen@itu.dk::243a0a37-757a-4c41-afbf-544760214b5d" providerId="AD" clId="Web-{7B62823B-8CA7-485E-9F49-26961F163E2E}" dt="2023-02-10T13:37:12.846" v="59" actId="20577"/>
          <ac:spMkLst>
            <pc:docMk/>
            <pc:sldMk cId="2209313377" sldId="262"/>
            <ac:spMk id="2" creationId="{08E09A0A-AA79-BB54-F8A7-3B5BFC678B68}"/>
          </ac:spMkLst>
        </pc:spChg>
      </pc:sldChg>
      <pc:sldChg chg="modSp">
        <pc:chgData name="Camilla Jensen" userId="S::cajen@itu.dk::243a0a37-757a-4c41-afbf-544760214b5d" providerId="AD" clId="Web-{7B62823B-8CA7-485E-9F49-26961F163E2E}" dt="2023-02-10T13:37:35.159" v="64" actId="20577"/>
        <pc:sldMkLst>
          <pc:docMk/>
          <pc:sldMk cId="3276106922" sldId="263"/>
        </pc:sldMkLst>
        <pc:spChg chg="mod">
          <ac:chgData name="Camilla Jensen" userId="S::cajen@itu.dk::243a0a37-757a-4c41-afbf-544760214b5d" providerId="AD" clId="Web-{7B62823B-8CA7-485E-9F49-26961F163E2E}" dt="2023-02-10T13:37:35.159" v="64" actId="20577"/>
          <ac:spMkLst>
            <pc:docMk/>
            <pc:sldMk cId="3276106922" sldId="263"/>
            <ac:spMk id="2" creationId="{84DEDEE6-9B5C-7952-05FF-2256D4A02189}"/>
          </ac:spMkLst>
        </pc:spChg>
        <pc:spChg chg="mod">
          <ac:chgData name="Camilla Jensen" userId="S::cajen@itu.dk::243a0a37-757a-4c41-afbf-544760214b5d" providerId="AD" clId="Web-{7B62823B-8CA7-485E-9F49-26961F163E2E}" dt="2023-02-10T10:25:32.657" v="57" actId="1076"/>
          <ac:spMkLst>
            <pc:docMk/>
            <pc:sldMk cId="3276106922" sldId="263"/>
            <ac:spMk id="7" creationId="{CFB5623F-2DF3-2E4C-529F-C46B6A6B5AEB}"/>
          </ac:spMkLst>
        </pc:spChg>
        <pc:spChg chg="mod">
          <ac:chgData name="Camilla Jensen" userId="S::cajen@itu.dk::243a0a37-757a-4c41-afbf-544760214b5d" providerId="AD" clId="Web-{7B62823B-8CA7-485E-9F49-26961F163E2E}" dt="2023-02-10T10:25:17.813" v="54" actId="1076"/>
          <ac:spMkLst>
            <pc:docMk/>
            <pc:sldMk cId="3276106922" sldId="263"/>
            <ac:spMk id="9" creationId="{B0CFF52B-8835-CA47-B98F-E4A23438A046}"/>
          </ac:spMkLst>
        </pc:spChg>
        <pc:spChg chg="mod">
          <ac:chgData name="Camilla Jensen" userId="S::cajen@itu.dk::243a0a37-757a-4c41-afbf-544760214b5d" providerId="AD" clId="Web-{7B62823B-8CA7-485E-9F49-26961F163E2E}" dt="2023-02-10T10:25:24.735" v="56" actId="1076"/>
          <ac:spMkLst>
            <pc:docMk/>
            <pc:sldMk cId="3276106922" sldId="263"/>
            <ac:spMk id="10" creationId="{EF3D5702-4B12-BD23-E298-300F4296FA39}"/>
          </ac:spMkLst>
        </pc:spChg>
      </pc:sldChg>
      <pc:sldChg chg="addSp delSp modSp mod setBg">
        <pc:chgData name="Camilla Jensen" userId="S::cajen@itu.dk::243a0a37-757a-4c41-afbf-544760214b5d" providerId="AD" clId="Web-{7B62823B-8CA7-485E-9F49-26961F163E2E}" dt="2023-02-10T10:13:44.054" v="32"/>
        <pc:sldMkLst>
          <pc:docMk/>
          <pc:sldMk cId="3277933512" sldId="264"/>
        </pc:sldMkLst>
        <pc:spChg chg="mod ord">
          <ac:chgData name="Camilla Jensen" userId="S::cajen@itu.dk::243a0a37-757a-4c41-afbf-544760214b5d" providerId="AD" clId="Web-{7B62823B-8CA7-485E-9F49-26961F163E2E}" dt="2023-02-10T10:13:44.054" v="32"/>
          <ac:spMkLst>
            <pc:docMk/>
            <pc:sldMk cId="3277933512" sldId="264"/>
            <ac:spMk id="2" creationId="{2A2BFE36-A8F0-59B8-905C-92EEEACBDD6A}"/>
          </ac:spMkLst>
        </pc:spChg>
        <pc:spChg chg="del">
          <ac:chgData name="Camilla Jensen" userId="S::cajen@itu.dk::243a0a37-757a-4c41-afbf-544760214b5d" providerId="AD" clId="Web-{7B62823B-8CA7-485E-9F49-26961F163E2E}" dt="2023-02-10T10:13:44.054" v="32"/>
          <ac:spMkLst>
            <pc:docMk/>
            <pc:sldMk cId="3277933512" sldId="264"/>
            <ac:spMk id="3" creationId="{2E80EEEC-DA41-7366-00AE-19858F9D6747}"/>
          </ac:spMkLst>
        </pc:spChg>
        <pc:spChg chg="add">
          <ac:chgData name="Camilla Jensen" userId="S::cajen@itu.dk::243a0a37-757a-4c41-afbf-544760214b5d" providerId="AD" clId="Web-{7B62823B-8CA7-485E-9F49-26961F163E2E}" dt="2023-02-10T10:13:44.054" v="32"/>
          <ac:spMkLst>
            <pc:docMk/>
            <pc:sldMk cId="3277933512" sldId="264"/>
            <ac:spMk id="10" creationId="{9D3B3C7E-BC2D-4436-8B03-AC421FA66787}"/>
          </ac:spMkLst>
        </pc:spChg>
        <pc:spChg chg="add">
          <ac:chgData name="Camilla Jensen" userId="S::cajen@itu.dk::243a0a37-757a-4c41-afbf-544760214b5d" providerId="AD" clId="Web-{7B62823B-8CA7-485E-9F49-26961F163E2E}" dt="2023-02-10T10:13:44.054" v="32"/>
          <ac:spMkLst>
            <pc:docMk/>
            <pc:sldMk cId="3277933512" sldId="264"/>
            <ac:spMk id="17" creationId="{1AB7CFDD-E67B-4078-9BD0-D09D4200E4E1}"/>
          </ac:spMkLst>
        </pc:spChg>
        <pc:spChg chg="add">
          <ac:chgData name="Camilla Jensen" userId="S::cajen@itu.dk::243a0a37-757a-4c41-afbf-544760214b5d" providerId="AD" clId="Web-{7B62823B-8CA7-485E-9F49-26961F163E2E}" dt="2023-02-10T10:13:44.054" v="32"/>
          <ac:spMkLst>
            <pc:docMk/>
            <pc:sldMk cId="3277933512" sldId="264"/>
            <ac:spMk id="19" creationId="{B191E377-3C4E-4C42-B42C-858169F3AB3A}"/>
          </ac:spMkLst>
        </pc:spChg>
        <pc:grpChg chg="add">
          <ac:chgData name="Camilla Jensen" userId="S::cajen@itu.dk::243a0a37-757a-4c41-afbf-544760214b5d" providerId="AD" clId="Web-{7B62823B-8CA7-485E-9F49-26961F163E2E}" dt="2023-02-10T10:13:44.054" v="32"/>
          <ac:grpSpMkLst>
            <pc:docMk/>
            <pc:sldMk cId="3277933512" sldId="264"/>
            <ac:grpSpMk id="12" creationId="{79B5D0C1-066E-4C02-A6B8-59FAE4A19724}"/>
          </ac:grpSpMkLst>
        </pc:grpChg>
        <pc:grpChg chg="add">
          <ac:chgData name="Camilla Jensen" userId="S::cajen@itu.dk::243a0a37-757a-4c41-afbf-544760214b5d" providerId="AD" clId="Web-{7B62823B-8CA7-485E-9F49-26961F163E2E}" dt="2023-02-10T10:13:44.054" v="32"/>
          <ac:grpSpMkLst>
            <pc:docMk/>
            <pc:sldMk cId="3277933512" sldId="264"/>
            <ac:grpSpMk id="21" creationId="{91B7537E-7B93-4306-B9DF-4CD583E0AA21}"/>
          </ac:grpSpMkLst>
        </pc:grpChg>
        <pc:picChg chg="add mod">
          <ac:chgData name="Camilla Jensen" userId="S::cajen@itu.dk::243a0a37-757a-4c41-afbf-544760214b5d" providerId="AD" clId="Web-{7B62823B-8CA7-485E-9F49-26961F163E2E}" dt="2023-02-10T10:13:44.054" v="32"/>
          <ac:picMkLst>
            <pc:docMk/>
            <pc:sldMk cId="3277933512" sldId="264"/>
            <ac:picMk id="5" creationId="{F4856B39-58E1-CD79-90BF-17911F713C9B}"/>
          </ac:picMkLst>
        </pc:picChg>
      </pc:sldChg>
      <pc:sldChg chg="modSp">
        <pc:chgData name="Camilla Jensen" userId="S::cajen@itu.dk::243a0a37-757a-4c41-afbf-544760214b5d" providerId="AD" clId="Web-{7B62823B-8CA7-485E-9F49-26961F163E2E}" dt="2023-02-10T13:38:30.613" v="70" actId="20577"/>
        <pc:sldMkLst>
          <pc:docMk/>
          <pc:sldMk cId="2065994041" sldId="265"/>
        </pc:sldMkLst>
        <pc:spChg chg="mod">
          <ac:chgData name="Camilla Jensen" userId="S::cajen@itu.dk::243a0a37-757a-4c41-afbf-544760214b5d" providerId="AD" clId="Web-{7B62823B-8CA7-485E-9F49-26961F163E2E}" dt="2023-02-10T13:38:30.613" v="70" actId="20577"/>
          <ac:spMkLst>
            <pc:docMk/>
            <pc:sldMk cId="2065994041" sldId="265"/>
            <ac:spMk id="3" creationId="{95B66AB1-4A9D-90EF-3EBB-6A17916B85D3}"/>
          </ac:spMkLst>
        </pc:spChg>
      </pc:sldChg>
      <pc:sldChg chg="modSp">
        <pc:chgData name="Camilla Jensen" userId="S::cajen@itu.dk::243a0a37-757a-4c41-afbf-544760214b5d" providerId="AD" clId="Web-{7B62823B-8CA7-485E-9F49-26961F163E2E}" dt="2023-02-10T10:21:18.101" v="41" actId="20577"/>
        <pc:sldMkLst>
          <pc:docMk/>
          <pc:sldMk cId="750606313" sldId="266"/>
        </pc:sldMkLst>
        <pc:spChg chg="mod">
          <ac:chgData name="Camilla Jensen" userId="S::cajen@itu.dk::243a0a37-757a-4c41-afbf-544760214b5d" providerId="AD" clId="Web-{7B62823B-8CA7-485E-9F49-26961F163E2E}" dt="2023-02-10T10:21:18.101" v="41" actId="20577"/>
          <ac:spMkLst>
            <pc:docMk/>
            <pc:sldMk cId="750606313" sldId="266"/>
            <ac:spMk id="3" creationId="{227E92B2-D02C-8F70-4FDD-74328C76259B}"/>
          </ac:spMkLst>
        </pc:spChg>
      </pc:sldChg>
      <pc:sldChg chg="modSp">
        <pc:chgData name="Camilla Jensen" userId="S::cajen@itu.dk::243a0a37-757a-4c41-afbf-544760214b5d" providerId="AD" clId="Web-{7B62823B-8CA7-485E-9F49-26961F163E2E}" dt="2023-02-10T13:37:25.830" v="62" actId="20577"/>
        <pc:sldMkLst>
          <pc:docMk/>
          <pc:sldMk cId="345198378" sldId="267"/>
        </pc:sldMkLst>
        <pc:spChg chg="mod">
          <ac:chgData name="Camilla Jensen" userId="S::cajen@itu.dk::243a0a37-757a-4c41-afbf-544760214b5d" providerId="AD" clId="Web-{7B62823B-8CA7-485E-9F49-26961F163E2E}" dt="2023-02-10T13:37:25.830" v="62" actId="20577"/>
          <ac:spMkLst>
            <pc:docMk/>
            <pc:sldMk cId="345198378" sldId="267"/>
            <ac:spMk id="2" creationId="{08E09A0A-AA79-BB54-F8A7-3B5BFC678B68}"/>
          </ac:spMkLst>
        </pc:spChg>
      </pc:sldChg>
      <pc:sldChg chg="addSp delSp modSp mod setBg">
        <pc:chgData name="Camilla Jensen" userId="S::cajen@itu.dk::243a0a37-757a-4c41-afbf-544760214b5d" providerId="AD" clId="Web-{7B62823B-8CA7-485E-9F49-26961F163E2E}" dt="2023-02-10T10:25:02.406" v="52"/>
        <pc:sldMkLst>
          <pc:docMk/>
          <pc:sldMk cId="2959565000" sldId="268"/>
        </pc:sldMkLst>
        <pc:spChg chg="mod">
          <ac:chgData name="Camilla Jensen" userId="S::cajen@itu.dk::243a0a37-757a-4c41-afbf-544760214b5d" providerId="AD" clId="Web-{7B62823B-8CA7-485E-9F49-26961F163E2E}" dt="2023-02-10T10:25:02.406" v="52"/>
          <ac:spMkLst>
            <pc:docMk/>
            <pc:sldMk cId="2959565000" sldId="268"/>
            <ac:spMk id="2" creationId="{F042DD22-08D2-5CC3-396A-457FC4434B26}"/>
          </ac:spMkLst>
        </pc:spChg>
        <pc:spChg chg="mod">
          <ac:chgData name="Camilla Jensen" userId="S::cajen@itu.dk::243a0a37-757a-4c41-afbf-544760214b5d" providerId="AD" clId="Web-{7B62823B-8CA7-485E-9F49-26961F163E2E}" dt="2023-02-10T10:25:02.406" v="52"/>
          <ac:spMkLst>
            <pc:docMk/>
            <pc:sldMk cId="2959565000" sldId="268"/>
            <ac:spMk id="3" creationId="{DBB0B547-40C9-1E22-EDD1-C217EB30082C}"/>
          </ac:spMkLst>
        </pc:spChg>
        <pc:spChg chg="add del">
          <ac:chgData name="Camilla Jensen" userId="S::cajen@itu.dk::243a0a37-757a-4c41-afbf-544760214b5d" providerId="AD" clId="Web-{7B62823B-8CA7-485E-9F49-26961F163E2E}" dt="2023-02-10T10:25:02.406" v="52"/>
          <ac:spMkLst>
            <pc:docMk/>
            <pc:sldMk cId="2959565000" sldId="268"/>
            <ac:spMk id="8" creationId="{7B22176A-41DB-4D9A-9B6F-F2296F1ED173}"/>
          </ac:spMkLst>
        </pc:spChg>
        <pc:spChg chg="add del">
          <ac:chgData name="Camilla Jensen" userId="S::cajen@itu.dk::243a0a37-757a-4c41-afbf-544760214b5d" providerId="AD" clId="Web-{7B62823B-8CA7-485E-9F49-26961F163E2E}" dt="2023-02-10T10:25:02.406" v="52"/>
          <ac:spMkLst>
            <pc:docMk/>
            <pc:sldMk cId="2959565000" sldId="268"/>
            <ac:spMk id="10" creationId="{774A8DF5-445E-49C5-B10A-8DF5FEFBCC46}"/>
          </ac:spMkLst>
        </pc:spChg>
        <pc:spChg chg="add del">
          <ac:chgData name="Camilla Jensen" userId="S::cajen@itu.dk::243a0a37-757a-4c41-afbf-544760214b5d" providerId="AD" clId="Web-{7B62823B-8CA7-485E-9F49-26961F163E2E}" dt="2023-02-10T10:25:02.406" v="52"/>
          <ac:spMkLst>
            <pc:docMk/>
            <pc:sldMk cId="2959565000" sldId="268"/>
            <ac:spMk id="12" creationId="{9A4E38D9-EFB8-40B5-B42B-514FBF180360}"/>
          </ac:spMkLst>
        </pc:spChg>
        <pc:grpChg chg="add del">
          <ac:chgData name="Camilla Jensen" userId="S::cajen@itu.dk::243a0a37-757a-4c41-afbf-544760214b5d" providerId="AD" clId="Web-{7B62823B-8CA7-485E-9F49-26961F163E2E}" dt="2023-02-10T10:25:02.406" v="52"/>
          <ac:grpSpMkLst>
            <pc:docMk/>
            <pc:sldMk cId="2959565000" sldId="268"/>
            <ac:grpSpMk id="14" creationId="{1148C992-36DE-4449-B92D-49AE04B5DE20}"/>
          </ac:grpSpMkLst>
        </pc:grpChg>
      </pc:sldChg>
      <pc:sldChg chg="modSp">
        <pc:chgData name="Camilla Jensen" userId="S::cajen@itu.dk::243a0a37-757a-4c41-afbf-544760214b5d" providerId="AD" clId="Web-{7B62823B-8CA7-485E-9F49-26961F163E2E}" dt="2023-02-10T10:22:09.838" v="47" actId="20577"/>
        <pc:sldMkLst>
          <pc:docMk/>
          <pc:sldMk cId="739540771" sldId="269"/>
        </pc:sldMkLst>
        <pc:spChg chg="mod">
          <ac:chgData name="Camilla Jensen" userId="S::cajen@itu.dk::243a0a37-757a-4c41-afbf-544760214b5d" providerId="AD" clId="Web-{7B62823B-8CA7-485E-9F49-26961F163E2E}" dt="2023-02-10T10:19:36.379" v="34" actId="20577"/>
          <ac:spMkLst>
            <pc:docMk/>
            <pc:sldMk cId="739540771" sldId="269"/>
            <ac:spMk id="2" creationId="{D8481B1F-D5B6-5D00-5D33-454A644C387A}"/>
          </ac:spMkLst>
        </pc:spChg>
        <pc:spChg chg="mod">
          <ac:chgData name="Camilla Jensen" userId="S::cajen@itu.dk::243a0a37-757a-4c41-afbf-544760214b5d" providerId="AD" clId="Web-{7B62823B-8CA7-485E-9F49-26961F163E2E}" dt="2023-02-10T10:22:09.838" v="47" actId="20577"/>
          <ac:spMkLst>
            <pc:docMk/>
            <pc:sldMk cId="739540771" sldId="269"/>
            <ac:spMk id="3" creationId="{1C951166-AD74-1618-4D74-502893746020}"/>
          </ac:spMkLst>
        </pc:spChg>
      </pc:sldChg>
      <pc:sldChg chg="modSp">
        <pc:chgData name="Camilla Jensen" userId="S::cajen@itu.dk::243a0a37-757a-4c41-afbf-544760214b5d" providerId="AD" clId="Web-{7B62823B-8CA7-485E-9F49-26961F163E2E}" dt="2023-02-10T13:37:21.846" v="61" actId="20577"/>
        <pc:sldMkLst>
          <pc:docMk/>
          <pc:sldMk cId="597938607" sldId="272"/>
        </pc:sldMkLst>
        <pc:spChg chg="mod">
          <ac:chgData name="Camilla Jensen" userId="S::cajen@itu.dk::243a0a37-757a-4c41-afbf-544760214b5d" providerId="AD" clId="Web-{7B62823B-8CA7-485E-9F49-26961F163E2E}" dt="2023-02-10T13:37:21.846" v="61" actId="20577"/>
          <ac:spMkLst>
            <pc:docMk/>
            <pc:sldMk cId="597938607" sldId="272"/>
            <ac:spMk id="2" creationId="{08E09A0A-AA79-BB54-F8A7-3B5BFC678B68}"/>
          </ac:spMkLst>
        </pc:spChg>
      </pc:sldChg>
    </pc:docChg>
  </pc:docChgLst>
  <pc:docChgLst>
    <pc:chgData name="Nynne Dyre" userId="S::nydy@itu.dk::5ab18843-44ef-43c8-8935-dc9e97bd60f4" providerId="AD" clId="Web-{8EB841ED-4E0A-45A3-860F-3EA7B79919B7}"/>
    <pc:docChg chg="addSld modSld">
      <pc:chgData name="Nynne Dyre" userId="S::nydy@itu.dk::5ab18843-44ef-43c8-8935-dc9e97bd60f4" providerId="AD" clId="Web-{8EB841ED-4E0A-45A3-860F-3EA7B79919B7}" dt="2023-02-10T09:58:06.656" v="70" actId="20577"/>
      <pc:docMkLst>
        <pc:docMk/>
      </pc:docMkLst>
      <pc:sldChg chg="modSp">
        <pc:chgData name="Nynne Dyre" userId="S::nydy@itu.dk::5ab18843-44ef-43c8-8935-dc9e97bd60f4" providerId="AD" clId="Web-{8EB841ED-4E0A-45A3-860F-3EA7B79919B7}" dt="2023-02-10T09:56:32.934" v="46" actId="20577"/>
        <pc:sldMkLst>
          <pc:docMk/>
          <pc:sldMk cId="3973416954" sldId="258"/>
        </pc:sldMkLst>
        <pc:spChg chg="mod">
          <ac:chgData name="Nynne Dyre" userId="S::nydy@itu.dk::5ab18843-44ef-43c8-8935-dc9e97bd60f4" providerId="AD" clId="Web-{8EB841ED-4E0A-45A3-860F-3EA7B79919B7}" dt="2023-02-10T09:56:32.934" v="46" actId="20577"/>
          <ac:spMkLst>
            <pc:docMk/>
            <pc:sldMk cId="3973416954" sldId="258"/>
            <ac:spMk id="7" creationId="{6CD81A34-6FD3-B0BE-2F2D-D3ACB7CC5C96}"/>
          </ac:spMkLst>
        </pc:spChg>
      </pc:sldChg>
      <pc:sldChg chg="addSp modSp">
        <pc:chgData name="Nynne Dyre" userId="S::nydy@itu.dk::5ab18843-44ef-43c8-8935-dc9e97bd60f4" providerId="AD" clId="Web-{8EB841ED-4E0A-45A3-860F-3EA7B79919B7}" dt="2023-02-10T09:56:47.794" v="49" actId="1076"/>
        <pc:sldMkLst>
          <pc:docMk/>
          <pc:sldMk cId="3276106922" sldId="263"/>
        </pc:sldMkLst>
        <pc:spChg chg="add mod">
          <ac:chgData name="Nynne Dyre" userId="S::nydy@itu.dk::5ab18843-44ef-43c8-8935-dc9e97bd60f4" providerId="AD" clId="Web-{8EB841ED-4E0A-45A3-860F-3EA7B79919B7}" dt="2023-02-10T09:56:47.794" v="49" actId="1076"/>
          <ac:spMkLst>
            <pc:docMk/>
            <pc:sldMk cId="3276106922" sldId="263"/>
            <ac:spMk id="5" creationId="{9DBE43F4-A394-706A-E8FA-4D7FC4F415AC}"/>
          </ac:spMkLst>
        </pc:spChg>
      </pc:sldChg>
      <pc:sldChg chg="modSp new">
        <pc:chgData name="Nynne Dyre" userId="S::nydy@itu.dk::5ab18843-44ef-43c8-8935-dc9e97bd60f4" providerId="AD" clId="Web-{8EB841ED-4E0A-45A3-860F-3EA7B79919B7}" dt="2023-02-10T09:58:06.656" v="70" actId="20577"/>
        <pc:sldMkLst>
          <pc:docMk/>
          <pc:sldMk cId="750606313" sldId="266"/>
        </pc:sldMkLst>
        <pc:spChg chg="mod">
          <ac:chgData name="Nynne Dyre" userId="S::nydy@itu.dk::5ab18843-44ef-43c8-8935-dc9e97bd60f4" providerId="AD" clId="Web-{8EB841ED-4E0A-45A3-860F-3EA7B79919B7}" dt="2023-02-10T09:53:29.913" v="5" actId="20577"/>
          <ac:spMkLst>
            <pc:docMk/>
            <pc:sldMk cId="750606313" sldId="266"/>
            <ac:spMk id="2" creationId="{C35893CF-DC52-DC34-77C3-02D2BA4B8997}"/>
          </ac:spMkLst>
        </pc:spChg>
        <pc:spChg chg="mod">
          <ac:chgData name="Nynne Dyre" userId="S::nydy@itu.dk::5ab18843-44ef-43c8-8935-dc9e97bd60f4" providerId="AD" clId="Web-{8EB841ED-4E0A-45A3-860F-3EA7B79919B7}" dt="2023-02-10T09:58:06.656" v="70" actId="20577"/>
          <ac:spMkLst>
            <pc:docMk/>
            <pc:sldMk cId="750606313" sldId="266"/>
            <ac:spMk id="3" creationId="{227E92B2-D02C-8F70-4FDD-74328C76259B}"/>
          </ac:spMkLst>
        </pc:spChg>
      </pc:sldChg>
    </pc:docChg>
  </pc:docChgLst>
  <pc:docChgLst>
    <pc:chgData name="Rebecca Louise Nørskov Jørgensen" userId="S::relj@itu.dk::90d76800-d52b-4ceb-b5e7-9ef287912b31" providerId="AD" clId="Web-{EF44FDC2-892C-4B5A-AEE9-20FE0B4EFABD}"/>
    <pc:docChg chg="addSld modSld">
      <pc:chgData name="Rebecca Louise Nørskov Jørgensen" userId="S::relj@itu.dk::90d76800-d52b-4ceb-b5e7-9ef287912b31" providerId="AD" clId="Web-{EF44FDC2-892C-4B5A-AEE9-20FE0B4EFABD}" dt="2023-02-10T10:27:21.385" v="223" actId="20577"/>
      <pc:docMkLst>
        <pc:docMk/>
      </pc:docMkLst>
      <pc:sldChg chg="modSp">
        <pc:chgData name="Rebecca Louise Nørskov Jørgensen" userId="S::relj@itu.dk::90d76800-d52b-4ceb-b5e7-9ef287912b31" providerId="AD" clId="Web-{EF44FDC2-892C-4B5A-AEE9-20FE0B4EFABD}" dt="2023-02-10T10:25:45.429" v="206" actId="20577"/>
        <pc:sldMkLst>
          <pc:docMk/>
          <pc:sldMk cId="868519456" sldId="257"/>
        </pc:sldMkLst>
        <pc:spChg chg="mod">
          <ac:chgData name="Rebecca Louise Nørskov Jørgensen" userId="S::relj@itu.dk::90d76800-d52b-4ceb-b5e7-9ef287912b31" providerId="AD" clId="Web-{EF44FDC2-892C-4B5A-AEE9-20FE0B4EFABD}" dt="2023-02-10T10:25:45.429" v="206" actId="20577"/>
          <ac:spMkLst>
            <pc:docMk/>
            <pc:sldMk cId="868519456" sldId="257"/>
            <ac:spMk id="2" creationId="{6A4FD68F-069E-3A2C-7425-B9DA4F3D66EC}"/>
          </ac:spMkLst>
        </pc:spChg>
        <pc:spChg chg="mod">
          <ac:chgData name="Rebecca Louise Nørskov Jørgensen" userId="S::relj@itu.dk::90d76800-d52b-4ceb-b5e7-9ef287912b31" providerId="AD" clId="Web-{EF44FDC2-892C-4B5A-AEE9-20FE0B4EFABD}" dt="2023-02-10T10:08:39.658" v="86" actId="20577"/>
          <ac:spMkLst>
            <pc:docMk/>
            <pc:sldMk cId="868519456" sldId="257"/>
            <ac:spMk id="3" creationId="{95B66AB1-4A9D-90EF-3EBB-6A17916B85D3}"/>
          </ac:spMkLst>
        </pc:spChg>
      </pc:sldChg>
      <pc:sldChg chg="new">
        <pc:chgData name="Rebecca Louise Nørskov Jørgensen" userId="S::relj@itu.dk::90d76800-d52b-4ceb-b5e7-9ef287912b31" providerId="AD" clId="Web-{EF44FDC2-892C-4B5A-AEE9-20FE0B4EFABD}" dt="2023-02-10T09:47:57.536" v="0"/>
        <pc:sldMkLst>
          <pc:docMk/>
          <pc:sldMk cId="3973416954" sldId="257"/>
        </pc:sldMkLst>
      </pc:sldChg>
      <pc:sldChg chg="modSp">
        <pc:chgData name="Rebecca Louise Nørskov Jørgensen" userId="S::relj@itu.dk::90d76800-d52b-4ceb-b5e7-9ef287912b31" providerId="AD" clId="Web-{EF44FDC2-892C-4B5A-AEE9-20FE0B4EFABD}" dt="2023-02-10T10:26:53.712" v="217" actId="1076"/>
        <pc:sldMkLst>
          <pc:docMk/>
          <pc:sldMk cId="3973416954" sldId="258"/>
        </pc:sldMkLst>
        <pc:spChg chg="mod">
          <ac:chgData name="Rebecca Louise Nørskov Jørgensen" userId="S::relj@itu.dk::90d76800-d52b-4ceb-b5e7-9ef287912b31" providerId="AD" clId="Web-{EF44FDC2-892C-4B5A-AEE9-20FE0B4EFABD}" dt="2023-02-10T10:25:48.835" v="207" actId="20577"/>
          <ac:spMkLst>
            <pc:docMk/>
            <pc:sldMk cId="3973416954" sldId="258"/>
            <ac:spMk id="2" creationId="{08E09A0A-AA79-BB54-F8A7-3B5BFC678B68}"/>
          </ac:spMkLst>
        </pc:spChg>
        <pc:spChg chg="mod">
          <ac:chgData name="Rebecca Louise Nørskov Jørgensen" userId="S::relj@itu.dk::90d76800-d52b-4ceb-b5e7-9ef287912b31" providerId="AD" clId="Web-{EF44FDC2-892C-4B5A-AEE9-20FE0B4EFABD}" dt="2023-02-10T10:26:32.618" v="214" actId="1076"/>
          <ac:spMkLst>
            <pc:docMk/>
            <pc:sldMk cId="3973416954" sldId="258"/>
            <ac:spMk id="3" creationId="{BEFD564A-6828-4A54-5A98-BEFA9DD5FA83}"/>
          </ac:spMkLst>
        </pc:spChg>
        <pc:picChg chg="mod">
          <ac:chgData name="Rebecca Louise Nørskov Jørgensen" userId="S::relj@itu.dk::90d76800-d52b-4ceb-b5e7-9ef287912b31" providerId="AD" clId="Web-{EF44FDC2-892C-4B5A-AEE9-20FE0B4EFABD}" dt="2023-02-10T10:26:53.712" v="217" actId="1076"/>
          <ac:picMkLst>
            <pc:docMk/>
            <pc:sldMk cId="3973416954" sldId="258"/>
            <ac:picMk id="4" creationId="{B3FFFAD1-9B03-7322-C4CD-CDDB8C8B80A1}"/>
          </ac:picMkLst>
        </pc:picChg>
      </pc:sldChg>
      <pc:sldChg chg="modSp">
        <pc:chgData name="Rebecca Louise Nørskov Jørgensen" userId="S::relj@itu.dk::90d76800-d52b-4ceb-b5e7-9ef287912b31" providerId="AD" clId="Web-{EF44FDC2-892C-4B5A-AEE9-20FE0B4EFABD}" dt="2023-02-10T10:27:14.963" v="222" actId="20577"/>
        <pc:sldMkLst>
          <pc:docMk/>
          <pc:sldMk cId="1697966782" sldId="259"/>
        </pc:sldMkLst>
        <pc:spChg chg="mod">
          <ac:chgData name="Rebecca Louise Nørskov Jørgensen" userId="S::relj@itu.dk::90d76800-d52b-4ceb-b5e7-9ef287912b31" providerId="AD" clId="Web-{EF44FDC2-892C-4B5A-AEE9-20FE0B4EFABD}" dt="2023-02-10T10:27:14.963" v="222" actId="20577"/>
          <ac:spMkLst>
            <pc:docMk/>
            <pc:sldMk cId="1697966782" sldId="259"/>
            <ac:spMk id="2" creationId="{08E09A0A-AA79-BB54-F8A7-3B5BFC678B68}"/>
          </ac:spMkLst>
        </pc:spChg>
      </pc:sldChg>
      <pc:sldChg chg="modSp">
        <pc:chgData name="Rebecca Louise Nørskov Jørgensen" userId="S::relj@itu.dk::90d76800-d52b-4ceb-b5e7-9ef287912b31" providerId="AD" clId="Web-{EF44FDC2-892C-4B5A-AEE9-20FE0B4EFABD}" dt="2023-02-10T10:27:05.822" v="220" actId="20577"/>
        <pc:sldMkLst>
          <pc:docMk/>
          <pc:sldMk cId="1068811491" sldId="260"/>
        </pc:sldMkLst>
        <pc:spChg chg="mod">
          <ac:chgData name="Rebecca Louise Nørskov Jørgensen" userId="S::relj@itu.dk::90d76800-d52b-4ceb-b5e7-9ef287912b31" providerId="AD" clId="Web-{EF44FDC2-892C-4B5A-AEE9-20FE0B4EFABD}" dt="2023-02-10T10:27:05.822" v="220" actId="20577"/>
          <ac:spMkLst>
            <pc:docMk/>
            <pc:sldMk cId="1068811491" sldId="260"/>
            <ac:spMk id="2" creationId="{08E09A0A-AA79-BB54-F8A7-3B5BFC678B68}"/>
          </ac:spMkLst>
        </pc:spChg>
        <pc:spChg chg="mod">
          <ac:chgData name="Rebecca Louise Nørskov Jørgensen" userId="S::relj@itu.dk::90d76800-d52b-4ceb-b5e7-9ef287912b31" providerId="AD" clId="Web-{EF44FDC2-892C-4B5A-AEE9-20FE0B4EFABD}" dt="2023-02-10T10:13:38.919" v="98" actId="1076"/>
          <ac:spMkLst>
            <pc:docMk/>
            <pc:sldMk cId="1068811491" sldId="260"/>
            <ac:spMk id="6" creationId="{1376C9B0-0544-AE1E-7474-C0F14C45A2E3}"/>
          </ac:spMkLst>
        </pc:spChg>
      </pc:sldChg>
      <pc:sldChg chg="modSp">
        <pc:chgData name="Rebecca Louise Nørskov Jørgensen" userId="S::relj@itu.dk::90d76800-d52b-4ceb-b5e7-9ef287912b31" providerId="AD" clId="Web-{EF44FDC2-892C-4B5A-AEE9-20FE0B4EFABD}" dt="2023-02-10T10:27:10.651" v="221" actId="20577"/>
        <pc:sldMkLst>
          <pc:docMk/>
          <pc:sldMk cId="2209313377" sldId="262"/>
        </pc:sldMkLst>
        <pc:spChg chg="mod">
          <ac:chgData name="Rebecca Louise Nørskov Jørgensen" userId="S::relj@itu.dk::90d76800-d52b-4ceb-b5e7-9ef287912b31" providerId="AD" clId="Web-{EF44FDC2-892C-4B5A-AEE9-20FE0B4EFABD}" dt="2023-02-10T10:27:10.651" v="221" actId="20577"/>
          <ac:spMkLst>
            <pc:docMk/>
            <pc:sldMk cId="2209313377" sldId="262"/>
            <ac:spMk id="2" creationId="{08E09A0A-AA79-BB54-F8A7-3B5BFC678B68}"/>
          </ac:spMkLst>
        </pc:spChg>
      </pc:sldChg>
      <pc:sldChg chg="modSp">
        <pc:chgData name="Rebecca Louise Nørskov Jørgensen" userId="S::relj@itu.dk::90d76800-d52b-4ceb-b5e7-9ef287912b31" providerId="AD" clId="Web-{EF44FDC2-892C-4B5A-AEE9-20FE0B4EFABD}" dt="2023-02-10T10:26:46.665" v="216" actId="1076"/>
        <pc:sldMkLst>
          <pc:docMk/>
          <pc:sldMk cId="3276106922" sldId="263"/>
        </pc:sldMkLst>
        <pc:spChg chg="mod">
          <ac:chgData name="Rebecca Louise Nørskov Jørgensen" userId="S::relj@itu.dk::90d76800-d52b-4ceb-b5e7-9ef287912b31" providerId="AD" clId="Web-{EF44FDC2-892C-4B5A-AEE9-20FE0B4EFABD}" dt="2023-02-10T10:26:46.665" v="216" actId="1076"/>
          <ac:spMkLst>
            <pc:docMk/>
            <pc:sldMk cId="3276106922" sldId="263"/>
            <ac:spMk id="2" creationId="{84DEDEE6-9B5C-7952-05FF-2256D4A02189}"/>
          </ac:spMkLst>
        </pc:spChg>
        <pc:picChg chg="mod">
          <ac:chgData name="Rebecca Louise Nørskov Jørgensen" userId="S::relj@itu.dk::90d76800-d52b-4ceb-b5e7-9ef287912b31" providerId="AD" clId="Web-{EF44FDC2-892C-4B5A-AEE9-20FE0B4EFABD}" dt="2023-02-10T09:52:58.172" v="3" actId="1076"/>
          <ac:picMkLst>
            <pc:docMk/>
            <pc:sldMk cId="3276106922" sldId="263"/>
            <ac:picMk id="4" creationId="{C29FCC57-3B3D-AE53-EA48-73877E3A31E6}"/>
          </ac:picMkLst>
        </pc:picChg>
      </pc:sldChg>
      <pc:sldChg chg="modSp">
        <pc:chgData name="Rebecca Louise Nørskov Jørgensen" userId="S::relj@itu.dk::90d76800-d52b-4ceb-b5e7-9ef287912b31" providerId="AD" clId="Web-{EF44FDC2-892C-4B5A-AEE9-20FE0B4EFABD}" dt="2023-02-10T10:25:43.897" v="205" actId="20577"/>
        <pc:sldMkLst>
          <pc:docMk/>
          <pc:sldMk cId="2065994041" sldId="265"/>
        </pc:sldMkLst>
        <pc:spChg chg="mod">
          <ac:chgData name="Rebecca Louise Nørskov Jørgensen" userId="S::relj@itu.dk::90d76800-d52b-4ceb-b5e7-9ef287912b31" providerId="AD" clId="Web-{EF44FDC2-892C-4B5A-AEE9-20FE0B4EFABD}" dt="2023-02-10T10:25:43.897" v="205" actId="20577"/>
          <ac:spMkLst>
            <pc:docMk/>
            <pc:sldMk cId="2065994041" sldId="265"/>
            <ac:spMk id="2" creationId="{6A4FD68F-069E-3A2C-7425-B9DA4F3D66EC}"/>
          </ac:spMkLst>
        </pc:spChg>
        <pc:spChg chg="mod">
          <ac:chgData name="Rebecca Louise Nørskov Jørgensen" userId="S::relj@itu.dk::90d76800-d52b-4ceb-b5e7-9ef287912b31" providerId="AD" clId="Web-{EF44FDC2-892C-4B5A-AEE9-20FE0B4EFABD}" dt="2023-02-10T10:00:12.093" v="74" actId="1076"/>
          <ac:spMkLst>
            <pc:docMk/>
            <pc:sldMk cId="2065994041" sldId="265"/>
            <ac:spMk id="3" creationId="{95B66AB1-4A9D-90EF-3EBB-6A17916B85D3}"/>
          </ac:spMkLst>
        </pc:spChg>
      </pc:sldChg>
      <pc:sldChg chg="modSp">
        <pc:chgData name="Rebecca Louise Nørskov Jørgensen" userId="S::relj@itu.dk::90d76800-d52b-4ceb-b5e7-9ef287912b31" providerId="AD" clId="Web-{EF44FDC2-892C-4B5A-AEE9-20FE0B4EFABD}" dt="2023-02-10T10:25:40.866" v="203" actId="20577"/>
        <pc:sldMkLst>
          <pc:docMk/>
          <pc:sldMk cId="750606313" sldId="266"/>
        </pc:sldMkLst>
        <pc:spChg chg="mod">
          <ac:chgData name="Rebecca Louise Nørskov Jørgensen" userId="S::relj@itu.dk::90d76800-d52b-4ceb-b5e7-9ef287912b31" providerId="AD" clId="Web-{EF44FDC2-892C-4B5A-AEE9-20FE0B4EFABD}" dt="2023-02-10T10:25:40.866" v="203" actId="20577"/>
          <ac:spMkLst>
            <pc:docMk/>
            <pc:sldMk cId="750606313" sldId="266"/>
            <ac:spMk id="2" creationId="{C35893CF-DC52-DC34-77C3-02D2BA4B8997}"/>
          </ac:spMkLst>
        </pc:spChg>
        <pc:spChg chg="mod">
          <ac:chgData name="Rebecca Louise Nørskov Jørgensen" userId="S::relj@itu.dk::90d76800-d52b-4ceb-b5e7-9ef287912b31" providerId="AD" clId="Web-{EF44FDC2-892C-4B5A-AEE9-20FE0B4EFABD}" dt="2023-02-10T10:23:42.878" v="189" actId="20577"/>
          <ac:spMkLst>
            <pc:docMk/>
            <pc:sldMk cId="750606313" sldId="266"/>
            <ac:spMk id="3" creationId="{227E92B2-D02C-8F70-4FDD-74328C76259B}"/>
          </ac:spMkLst>
        </pc:spChg>
      </pc:sldChg>
      <pc:sldChg chg="modSp">
        <pc:chgData name="Rebecca Louise Nørskov Jørgensen" userId="S::relj@itu.dk::90d76800-d52b-4ceb-b5e7-9ef287912b31" providerId="AD" clId="Web-{EF44FDC2-892C-4B5A-AEE9-20FE0B4EFABD}" dt="2023-02-10T10:26:58.916" v="218" actId="20577"/>
        <pc:sldMkLst>
          <pc:docMk/>
          <pc:sldMk cId="345198378" sldId="267"/>
        </pc:sldMkLst>
        <pc:spChg chg="mod">
          <ac:chgData name="Rebecca Louise Nørskov Jørgensen" userId="S::relj@itu.dk::90d76800-d52b-4ceb-b5e7-9ef287912b31" providerId="AD" clId="Web-{EF44FDC2-892C-4B5A-AEE9-20FE0B4EFABD}" dt="2023-02-10T10:26:58.916" v="218" actId="20577"/>
          <ac:spMkLst>
            <pc:docMk/>
            <pc:sldMk cId="345198378" sldId="267"/>
            <ac:spMk id="2" creationId="{08E09A0A-AA79-BB54-F8A7-3B5BFC678B68}"/>
          </ac:spMkLst>
        </pc:spChg>
      </pc:sldChg>
      <pc:sldChg chg="modSp">
        <pc:chgData name="Rebecca Louise Nørskov Jørgensen" userId="S::relj@itu.dk::90d76800-d52b-4ceb-b5e7-9ef287912b31" providerId="AD" clId="Web-{EF44FDC2-892C-4B5A-AEE9-20FE0B4EFABD}" dt="2023-02-10T10:27:21.385" v="223" actId="20577"/>
        <pc:sldMkLst>
          <pc:docMk/>
          <pc:sldMk cId="2959565000" sldId="268"/>
        </pc:sldMkLst>
        <pc:spChg chg="mod">
          <ac:chgData name="Rebecca Louise Nørskov Jørgensen" userId="S::relj@itu.dk::90d76800-d52b-4ceb-b5e7-9ef287912b31" providerId="AD" clId="Web-{EF44FDC2-892C-4B5A-AEE9-20FE0B4EFABD}" dt="2023-02-10T10:27:21.385" v="223" actId="20577"/>
          <ac:spMkLst>
            <pc:docMk/>
            <pc:sldMk cId="2959565000" sldId="268"/>
            <ac:spMk id="2" creationId="{F042DD22-08D2-5CC3-396A-457FC4434B26}"/>
          </ac:spMkLst>
        </pc:spChg>
        <pc:spChg chg="mod">
          <ac:chgData name="Rebecca Louise Nørskov Jørgensen" userId="S::relj@itu.dk::90d76800-d52b-4ceb-b5e7-9ef287912b31" providerId="AD" clId="Web-{EF44FDC2-892C-4B5A-AEE9-20FE0B4EFABD}" dt="2023-02-10T10:24:54.333" v="194" actId="1076"/>
          <ac:spMkLst>
            <pc:docMk/>
            <pc:sldMk cId="2959565000" sldId="268"/>
            <ac:spMk id="3" creationId="{DBB0B547-40C9-1E22-EDD1-C217EB30082C}"/>
          </ac:spMkLst>
        </pc:spChg>
      </pc:sldChg>
      <pc:sldChg chg="new">
        <pc:chgData name="Rebecca Louise Nørskov Jørgensen" userId="S::relj@itu.dk::90d76800-d52b-4ceb-b5e7-9ef287912b31" providerId="AD" clId="Web-{EF44FDC2-892C-4B5A-AEE9-20FE0B4EFABD}" dt="2023-02-10T10:18:26.913" v="99"/>
        <pc:sldMkLst>
          <pc:docMk/>
          <pc:sldMk cId="739540771" sldId="269"/>
        </pc:sldMkLst>
      </pc:sldChg>
      <pc:sldChg chg="modSp">
        <pc:chgData name="Rebecca Louise Nørskov Jørgensen" userId="S::relj@itu.dk::90d76800-d52b-4ceb-b5e7-9ef287912b31" providerId="AD" clId="Web-{EF44FDC2-892C-4B5A-AEE9-20FE0B4EFABD}" dt="2023-02-10T10:27:01.869" v="219" actId="20577"/>
        <pc:sldMkLst>
          <pc:docMk/>
          <pc:sldMk cId="425463528" sldId="271"/>
        </pc:sldMkLst>
        <pc:spChg chg="mod">
          <ac:chgData name="Rebecca Louise Nørskov Jørgensen" userId="S::relj@itu.dk::90d76800-d52b-4ceb-b5e7-9ef287912b31" providerId="AD" clId="Web-{EF44FDC2-892C-4B5A-AEE9-20FE0B4EFABD}" dt="2023-02-10T10:27:01.869" v="219" actId="20577"/>
          <ac:spMkLst>
            <pc:docMk/>
            <pc:sldMk cId="425463528" sldId="271"/>
            <ac:spMk id="2" creationId="{3A11D9E7-8A4A-4F99-CCB8-6A6B44F14F61}"/>
          </ac:spMkLst>
        </pc:spChg>
      </pc:sldChg>
    </pc:docChg>
  </pc:docChgLst>
  <pc:docChgLst>
    <pc:chgData name="Christian Søe Loft" userId="S::chlo@itu.dk::6f4b3e22-b9d5-424d-93bd-0471a6b740f5" providerId="AD" clId="Web-{190A2D26-954F-4781-8AB2-BFC3C1BB38CC}"/>
    <pc:docChg chg="addSld modSld">
      <pc:chgData name="Christian Søe Loft" userId="S::chlo@itu.dk::6f4b3e22-b9d5-424d-93bd-0471a6b740f5" providerId="AD" clId="Web-{190A2D26-954F-4781-8AB2-BFC3C1BB38CC}" dt="2023-02-10T10:12:14.963" v="212" actId="20577"/>
      <pc:docMkLst>
        <pc:docMk/>
      </pc:docMkLst>
      <pc:sldChg chg="modSp">
        <pc:chgData name="Christian Søe Loft" userId="S::chlo@itu.dk::6f4b3e22-b9d5-424d-93bd-0471a6b740f5" providerId="AD" clId="Web-{190A2D26-954F-4781-8AB2-BFC3C1BB38CC}" dt="2023-02-10T10:12:14.963" v="212" actId="20577"/>
        <pc:sldMkLst>
          <pc:docMk/>
          <pc:sldMk cId="2384546249" sldId="261"/>
        </pc:sldMkLst>
        <pc:spChg chg="mod">
          <ac:chgData name="Christian Søe Loft" userId="S::chlo@itu.dk::6f4b3e22-b9d5-424d-93bd-0471a6b740f5" providerId="AD" clId="Web-{190A2D26-954F-4781-8AB2-BFC3C1BB38CC}" dt="2023-02-10T10:08:10.251" v="4" actId="20577"/>
          <ac:spMkLst>
            <pc:docMk/>
            <pc:sldMk cId="2384546249" sldId="261"/>
            <ac:spMk id="2" creationId="{08E09A0A-AA79-BB54-F8A7-3B5BFC678B68}"/>
          </ac:spMkLst>
        </pc:spChg>
        <pc:spChg chg="mod">
          <ac:chgData name="Christian Søe Loft" userId="S::chlo@itu.dk::6f4b3e22-b9d5-424d-93bd-0471a6b740f5" providerId="AD" clId="Web-{190A2D26-954F-4781-8AB2-BFC3C1BB38CC}" dt="2023-02-10T10:12:14.963" v="212" actId="20577"/>
          <ac:spMkLst>
            <pc:docMk/>
            <pc:sldMk cId="2384546249" sldId="261"/>
            <ac:spMk id="5" creationId="{33DEA015-E6BF-0332-2669-F81842395122}"/>
          </ac:spMkLst>
        </pc:spChg>
      </pc:sldChg>
      <pc:sldChg chg="addSp modSp add replId">
        <pc:chgData name="Christian Søe Loft" userId="S::chlo@itu.dk::6f4b3e22-b9d5-424d-93bd-0471a6b740f5" providerId="AD" clId="Web-{190A2D26-954F-4781-8AB2-BFC3C1BB38CC}" dt="2023-02-10T10:11:55.774" v="208" actId="1076"/>
        <pc:sldMkLst>
          <pc:docMk/>
          <pc:sldMk cId="345198378" sldId="267"/>
        </pc:sldMkLst>
        <pc:spChg chg="mod">
          <ac:chgData name="Christian Søe Loft" userId="S::chlo@itu.dk::6f4b3e22-b9d5-424d-93bd-0471a6b740f5" providerId="AD" clId="Web-{190A2D26-954F-4781-8AB2-BFC3C1BB38CC}" dt="2023-02-10T10:10:35.365" v="200" actId="20577"/>
          <ac:spMkLst>
            <pc:docMk/>
            <pc:sldMk cId="345198378" sldId="267"/>
            <ac:spMk id="5" creationId="{33DEA015-E6BF-0332-2669-F81842395122}"/>
          </ac:spMkLst>
        </pc:spChg>
        <pc:picChg chg="add mod">
          <ac:chgData name="Christian Søe Loft" userId="S::chlo@itu.dk::6f4b3e22-b9d5-424d-93bd-0471a6b740f5" providerId="AD" clId="Web-{190A2D26-954F-4781-8AB2-BFC3C1BB38CC}" dt="2023-02-10T10:11:46.274" v="205" actId="1076"/>
          <ac:picMkLst>
            <pc:docMk/>
            <pc:sldMk cId="345198378" sldId="267"/>
            <ac:picMk id="3" creationId="{7F19F740-DA4E-A83B-E2F5-2892169170BB}"/>
          </ac:picMkLst>
        </pc:picChg>
        <pc:picChg chg="add mod">
          <ac:chgData name="Christian Søe Loft" userId="S::chlo@itu.dk::6f4b3e22-b9d5-424d-93bd-0471a6b740f5" providerId="AD" clId="Web-{190A2D26-954F-4781-8AB2-BFC3C1BB38CC}" dt="2023-02-10T10:11:55.774" v="208" actId="1076"/>
          <ac:picMkLst>
            <pc:docMk/>
            <pc:sldMk cId="345198378" sldId="267"/>
            <ac:picMk id="4" creationId="{BBE099DF-F5F3-33AF-2E0D-BB159E25D561}"/>
          </ac:picMkLst>
        </pc:picChg>
      </pc:sldChg>
    </pc:docChg>
  </pc:docChgLst>
  <pc:docChgLst>
    <pc:chgData name="Nynne Dyre" userId="S::nydy@itu.dk::5ab18843-44ef-43c8-8935-dc9e97bd60f4" providerId="AD" clId="Web-{EBA547B3-88AB-4BAA-B536-BA8C088ED590}"/>
    <pc:docChg chg="addSld delSld modSld">
      <pc:chgData name="Nynne Dyre" userId="S::nydy@itu.dk::5ab18843-44ef-43c8-8935-dc9e97bd60f4" providerId="AD" clId="Web-{EBA547B3-88AB-4BAA-B536-BA8C088ED590}" dt="2023-02-10T10:29:13.374" v="78"/>
      <pc:docMkLst>
        <pc:docMk/>
      </pc:docMkLst>
      <pc:sldChg chg="modSp">
        <pc:chgData name="Nynne Dyre" userId="S::nydy@itu.dk::5ab18843-44ef-43c8-8935-dc9e97bd60f4" providerId="AD" clId="Web-{EBA547B3-88AB-4BAA-B536-BA8C088ED590}" dt="2023-02-10T10:23:15.879" v="41" actId="1076"/>
        <pc:sldMkLst>
          <pc:docMk/>
          <pc:sldMk cId="3973416954" sldId="258"/>
        </pc:sldMkLst>
        <pc:spChg chg="mod">
          <ac:chgData name="Nynne Dyre" userId="S::nydy@itu.dk::5ab18843-44ef-43c8-8935-dc9e97bd60f4" providerId="AD" clId="Web-{EBA547B3-88AB-4BAA-B536-BA8C088ED590}" dt="2023-02-10T10:23:15.879" v="41" actId="1076"/>
          <ac:spMkLst>
            <pc:docMk/>
            <pc:sldMk cId="3973416954" sldId="258"/>
            <ac:spMk id="3" creationId="{BEFD564A-6828-4A54-5A98-BEFA9DD5FA83}"/>
          </ac:spMkLst>
        </pc:spChg>
      </pc:sldChg>
      <pc:sldChg chg="modSp">
        <pc:chgData name="Nynne Dyre" userId="S::nydy@itu.dk::5ab18843-44ef-43c8-8935-dc9e97bd60f4" providerId="AD" clId="Web-{EBA547B3-88AB-4BAA-B536-BA8C088ED590}" dt="2023-02-10T10:24:47.210" v="45" actId="20577"/>
        <pc:sldMkLst>
          <pc:docMk/>
          <pc:sldMk cId="2384546249" sldId="261"/>
        </pc:sldMkLst>
        <pc:spChg chg="mod">
          <ac:chgData name="Nynne Dyre" userId="S::nydy@itu.dk::5ab18843-44ef-43c8-8935-dc9e97bd60f4" providerId="AD" clId="Web-{EBA547B3-88AB-4BAA-B536-BA8C088ED590}" dt="2023-02-10T10:24:47.210" v="45" actId="20577"/>
          <ac:spMkLst>
            <pc:docMk/>
            <pc:sldMk cId="2384546249" sldId="261"/>
            <ac:spMk id="5" creationId="{33DEA015-E6BF-0332-2669-F81842395122}"/>
          </ac:spMkLst>
        </pc:spChg>
      </pc:sldChg>
      <pc:sldChg chg="modSp">
        <pc:chgData name="Nynne Dyre" userId="S::nydy@itu.dk::5ab18843-44ef-43c8-8935-dc9e97bd60f4" providerId="AD" clId="Web-{EBA547B3-88AB-4BAA-B536-BA8C088ED590}" dt="2023-02-10T10:22:53.925" v="39" actId="20577"/>
        <pc:sldMkLst>
          <pc:docMk/>
          <pc:sldMk cId="2065994041" sldId="265"/>
        </pc:sldMkLst>
        <pc:spChg chg="mod">
          <ac:chgData name="Nynne Dyre" userId="S::nydy@itu.dk::5ab18843-44ef-43c8-8935-dc9e97bd60f4" providerId="AD" clId="Web-{EBA547B3-88AB-4BAA-B536-BA8C088ED590}" dt="2023-02-10T10:22:53.925" v="39" actId="20577"/>
          <ac:spMkLst>
            <pc:docMk/>
            <pc:sldMk cId="2065994041" sldId="265"/>
            <ac:spMk id="3" creationId="{95B66AB1-4A9D-90EF-3EBB-6A17916B85D3}"/>
          </ac:spMkLst>
        </pc:spChg>
      </pc:sldChg>
      <pc:sldChg chg="modSp">
        <pc:chgData name="Nynne Dyre" userId="S::nydy@itu.dk::5ab18843-44ef-43c8-8935-dc9e97bd60f4" providerId="AD" clId="Web-{EBA547B3-88AB-4BAA-B536-BA8C088ED590}" dt="2023-02-10T10:21:04.703" v="37" actId="20577"/>
        <pc:sldMkLst>
          <pc:docMk/>
          <pc:sldMk cId="750606313" sldId="266"/>
        </pc:sldMkLst>
        <pc:spChg chg="mod">
          <ac:chgData name="Nynne Dyre" userId="S::nydy@itu.dk::5ab18843-44ef-43c8-8935-dc9e97bd60f4" providerId="AD" clId="Web-{EBA547B3-88AB-4BAA-B536-BA8C088ED590}" dt="2023-02-10T10:21:04.703" v="37" actId="20577"/>
          <ac:spMkLst>
            <pc:docMk/>
            <pc:sldMk cId="750606313" sldId="266"/>
            <ac:spMk id="2" creationId="{C35893CF-DC52-DC34-77C3-02D2BA4B8997}"/>
          </ac:spMkLst>
        </pc:spChg>
        <pc:spChg chg="mod">
          <ac:chgData name="Nynne Dyre" userId="S::nydy@itu.dk::5ab18843-44ef-43c8-8935-dc9e97bd60f4" providerId="AD" clId="Web-{EBA547B3-88AB-4BAA-B536-BA8C088ED590}" dt="2023-02-10T10:18:34.292" v="16" actId="20577"/>
          <ac:spMkLst>
            <pc:docMk/>
            <pc:sldMk cId="750606313" sldId="266"/>
            <ac:spMk id="3" creationId="{227E92B2-D02C-8F70-4FDD-74328C76259B}"/>
          </ac:spMkLst>
        </pc:spChg>
      </pc:sldChg>
      <pc:sldChg chg="delSp modSp">
        <pc:chgData name="Nynne Dyre" userId="S::nydy@itu.dk::5ab18843-44ef-43c8-8935-dc9e97bd60f4" providerId="AD" clId="Web-{EBA547B3-88AB-4BAA-B536-BA8C088ED590}" dt="2023-02-10T10:27:31.012" v="73" actId="14100"/>
        <pc:sldMkLst>
          <pc:docMk/>
          <pc:sldMk cId="345198378" sldId="267"/>
        </pc:sldMkLst>
        <pc:picChg chg="mod">
          <ac:chgData name="Nynne Dyre" userId="S::nydy@itu.dk::5ab18843-44ef-43c8-8935-dc9e97bd60f4" providerId="AD" clId="Web-{EBA547B3-88AB-4BAA-B536-BA8C088ED590}" dt="2023-02-10T10:27:31.012" v="73" actId="14100"/>
          <ac:picMkLst>
            <pc:docMk/>
            <pc:sldMk cId="345198378" sldId="267"/>
            <ac:picMk id="3" creationId="{7F19F740-DA4E-A83B-E2F5-2892169170BB}"/>
          </ac:picMkLst>
        </pc:picChg>
        <pc:picChg chg="del">
          <ac:chgData name="Nynne Dyre" userId="S::nydy@itu.dk::5ab18843-44ef-43c8-8935-dc9e97bd60f4" providerId="AD" clId="Web-{EBA547B3-88AB-4BAA-B536-BA8C088ED590}" dt="2023-02-10T10:25:53.821" v="47"/>
          <ac:picMkLst>
            <pc:docMk/>
            <pc:sldMk cId="345198378" sldId="267"/>
            <ac:picMk id="4" creationId="{BBE099DF-F5F3-33AF-2E0D-BB159E25D561}"/>
          </ac:picMkLst>
        </pc:picChg>
      </pc:sldChg>
      <pc:sldChg chg="modSp">
        <pc:chgData name="Nynne Dyre" userId="S::nydy@itu.dk::5ab18843-44ef-43c8-8935-dc9e97bd60f4" providerId="AD" clId="Web-{EBA547B3-88AB-4BAA-B536-BA8C088ED590}" dt="2023-02-10T10:23:36.129" v="44" actId="20577"/>
        <pc:sldMkLst>
          <pc:docMk/>
          <pc:sldMk cId="2959565000" sldId="268"/>
        </pc:sldMkLst>
        <pc:spChg chg="mod">
          <ac:chgData name="Nynne Dyre" userId="S::nydy@itu.dk::5ab18843-44ef-43c8-8935-dc9e97bd60f4" providerId="AD" clId="Web-{EBA547B3-88AB-4BAA-B536-BA8C088ED590}" dt="2023-02-10T10:20:41.968" v="33" actId="20577"/>
          <ac:spMkLst>
            <pc:docMk/>
            <pc:sldMk cId="2959565000" sldId="268"/>
            <ac:spMk id="2" creationId="{F042DD22-08D2-5CC3-396A-457FC4434B26}"/>
          </ac:spMkLst>
        </pc:spChg>
        <pc:spChg chg="mod">
          <ac:chgData name="Nynne Dyre" userId="S::nydy@itu.dk::5ab18843-44ef-43c8-8935-dc9e97bd60f4" providerId="AD" clId="Web-{EBA547B3-88AB-4BAA-B536-BA8C088ED590}" dt="2023-02-10T10:23:36.129" v="44" actId="20577"/>
          <ac:spMkLst>
            <pc:docMk/>
            <pc:sldMk cId="2959565000" sldId="268"/>
            <ac:spMk id="3" creationId="{DBB0B547-40C9-1E22-EDD1-C217EB30082C}"/>
          </ac:spMkLst>
        </pc:spChg>
      </pc:sldChg>
      <pc:sldChg chg="addSp delSp modSp new add del">
        <pc:chgData name="Nynne Dyre" userId="S::nydy@itu.dk::5ab18843-44ef-43c8-8935-dc9e97bd60f4" providerId="AD" clId="Web-{EBA547B3-88AB-4BAA-B536-BA8C088ED590}" dt="2023-02-10T10:29:13.374" v="78"/>
        <pc:sldMkLst>
          <pc:docMk/>
          <pc:sldMk cId="425463528" sldId="271"/>
        </pc:sldMkLst>
        <pc:spChg chg="mod">
          <ac:chgData name="Nynne Dyre" userId="S::nydy@itu.dk::5ab18843-44ef-43c8-8935-dc9e97bd60f4" providerId="AD" clId="Web-{EBA547B3-88AB-4BAA-B536-BA8C088ED590}" dt="2023-02-10T10:26:19.400" v="50" actId="20577"/>
          <ac:spMkLst>
            <pc:docMk/>
            <pc:sldMk cId="425463528" sldId="271"/>
            <ac:spMk id="2" creationId="{3A11D9E7-8A4A-4F99-CCB8-6A6B44F14F61}"/>
          </ac:spMkLst>
        </pc:spChg>
        <pc:spChg chg="del">
          <ac:chgData name="Nynne Dyre" userId="S::nydy@itu.dk::5ab18843-44ef-43c8-8935-dc9e97bd60f4" providerId="AD" clId="Web-{EBA547B3-88AB-4BAA-B536-BA8C088ED590}" dt="2023-02-10T10:25:56.056" v="48"/>
          <ac:spMkLst>
            <pc:docMk/>
            <pc:sldMk cId="425463528" sldId="271"/>
            <ac:spMk id="3" creationId="{0DF3D69D-7BCC-FE7E-416C-2B88E5538204}"/>
          </ac:spMkLst>
        </pc:spChg>
        <pc:picChg chg="add mod ord">
          <ac:chgData name="Nynne Dyre" userId="S::nydy@itu.dk::5ab18843-44ef-43c8-8935-dc9e97bd60f4" providerId="AD" clId="Web-{EBA547B3-88AB-4BAA-B536-BA8C088ED590}" dt="2023-02-10T10:26:36.276" v="55" actId="1076"/>
          <ac:picMkLst>
            <pc:docMk/>
            <pc:sldMk cId="425463528" sldId="271"/>
            <ac:picMk id="4" creationId="{2BCB6662-3D21-BF51-B436-97EA1D2D801D}"/>
          </ac:picMkLst>
        </pc:picChg>
      </pc:sldChg>
      <pc:sldChg chg="new del">
        <pc:chgData name="Nynne Dyre" userId="S::nydy@itu.dk::5ab18843-44ef-43c8-8935-dc9e97bd60f4" providerId="AD" clId="Web-{EBA547B3-88AB-4BAA-B536-BA8C088ED590}" dt="2023-02-10T10:19:42.341" v="20"/>
        <pc:sldMkLst>
          <pc:docMk/>
          <pc:sldMk cId="1209411797" sldId="271"/>
        </pc:sldMkLst>
      </pc:sldChg>
      <pc:sldChg chg="new del">
        <pc:chgData name="Nynne Dyre" userId="S::nydy@itu.dk::5ab18843-44ef-43c8-8935-dc9e97bd60f4" providerId="AD" clId="Web-{EBA547B3-88AB-4BAA-B536-BA8C088ED590}" dt="2023-02-10T10:19:37.450" v="18"/>
        <pc:sldMkLst>
          <pc:docMk/>
          <pc:sldMk cId="1261191776" sldId="271"/>
        </pc:sldMkLst>
      </pc:sldChg>
      <pc:sldChg chg="addSp delSp modSp add del replId">
        <pc:chgData name="Nynne Dyre" userId="S::nydy@itu.dk::5ab18843-44ef-43c8-8935-dc9e97bd60f4" providerId="AD" clId="Web-{EBA547B3-88AB-4BAA-B536-BA8C088ED590}" dt="2023-02-10T10:27:27.652" v="71"/>
        <pc:sldMkLst>
          <pc:docMk/>
          <pc:sldMk cId="2989207279" sldId="271"/>
        </pc:sldMkLst>
        <pc:spChg chg="add del mod">
          <ac:chgData name="Nynne Dyre" userId="S::nydy@itu.dk::5ab18843-44ef-43c8-8935-dc9e97bd60f4" providerId="AD" clId="Web-{EBA547B3-88AB-4BAA-B536-BA8C088ED590}" dt="2023-02-10T10:27:25.668" v="70"/>
          <ac:spMkLst>
            <pc:docMk/>
            <pc:sldMk cId="2989207279" sldId="271"/>
            <ac:spMk id="4" creationId="{AFDC2291-9832-CA7F-D6DE-0D83E25BE3BC}"/>
          </ac:spMkLst>
        </pc:spChg>
      </pc:sldChg>
      <pc:sldChg chg="addSp add del replId">
        <pc:chgData name="Nynne Dyre" userId="S::nydy@itu.dk::5ab18843-44ef-43c8-8935-dc9e97bd60f4" providerId="AD" clId="Web-{EBA547B3-88AB-4BAA-B536-BA8C088ED590}" dt="2023-02-10T10:29:00.514" v="77"/>
        <pc:sldMkLst>
          <pc:docMk/>
          <pc:sldMk cId="597938607" sldId="272"/>
        </pc:sldMkLst>
        <pc:picChg chg="add">
          <ac:chgData name="Nynne Dyre" userId="S::nydy@itu.dk::5ab18843-44ef-43c8-8935-dc9e97bd60f4" providerId="AD" clId="Web-{EBA547B3-88AB-4BAA-B536-BA8C088ED590}" dt="2023-02-10T10:29:00.514" v="77"/>
          <ac:picMkLst>
            <pc:docMk/>
            <pc:sldMk cId="597938607" sldId="272"/>
            <ac:picMk id="6" creationId="{894FF6DB-0B44-88B7-CD62-5154E7EB6F74}"/>
          </ac:picMkLst>
        </pc:picChg>
      </pc:sldChg>
    </pc:docChg>
  </pc:docChgLst>
  <pc:docChgLst>
    <pc:chgData name="Mathilde Bech Bennetsen" userId="S::mbbe@itu.dk::c23c1032-74c9-454d-b05b-2066790756a0" providerId="AD" clId="Web-{89FA071F-1DB5-4EFF-9C84-E722554869C8}"/>
    <pc:docChg chg="modSld">
      <pc:chgData name="Mathilde Bech Bennetsen" userId="S::mbbe@itu.dk::c23c1032-74c9-454d-b05b-2066790756a0" providerId="AD" clId="Web-{89FA071F-1DB5-4EFF-9C84-E722554869C8}" dt="2023-02-10T10:25:07.315" v="58" actId="20577"/>
      <pc:docMkLst>
        <pc:docMk/>
      </pc:docMkLst>
      <pc:sldChg chg="modSp">
        <pc:chgData name="Mathilde Bech Bennetsen" userId="S::mbbe@itu.dk::c23c1032-74c9-454d-b05b-2066790756a0" providerId="AD" clId="Web-{89FA071F-1DB5-4EFF-9C84-E722554869C8}" dt="2023-02-10T10:25:07.315" v="58" actId="20577"/>
        <pc:sldMkLst>
          <pc:docMk/>
          <pc:sldMk cId="2065994041" sldId="265"/>
        </pc:sldMkLst>
        <pc:spChg chg="mod">
          <ac:chgData name="Mathilde Bech Bennetsen" userId="S::mbbe@itu.dk::c23c1032-74c9-454d-b05b-2066790756a0" providerId="AD" clId="Web-{89FA071F-1DB5-4EFF-9C84-E722554869C8}" dt="2023-02-10T10:25:07.315" v="58" actId="20577"/>
          <ac:spMkLst>
            <pc:docMk/>
            <pc:sldMk cId="2065994041" sldId="265"/>
            <ac:spMk id="3" creationId="{95B66AB1-4A9D-90EF-3EBB-6A17916B85D3}"/>
          </ac:spMkLst>
        </pc:spChg>
      </pc:sldChg>
      <pc:sldChg chg="modSp">
        <pc:chgData name="Mathilde Bech Bennetsen" userId="S::mbbe@itu.dk::c23c1032-74c9-454d-b05b-2066790756a0" providerId="AD" clId="Web-{89FA071F-1DB5-4EFF-9C84-E722554869C8}" dt="2023-02-10T10:20:52.245" v="54" actId="14100"/>
        <pc:sldMkLst>
          <pc:docMk/>
          <pc:sldMk cId="750606313" sldId="266"/>
        </pc:sldMkLst>
        <pc:spChg chg="mod">
          <ac:chgData name="Mathilde Bech Bennetsen" userId="S::mbbe@itu.dk::c23c1032-74c9-454d-b05b-2066790756a0" providerId="AD" clId="Web-{89FA071F-1DB5-4EFF-9C84-E722554869C8}" dt="2023-02-10T10:20:30.713" v="44" actId="20577"/>
          <ac:spMkLst>
            <pc:docMk/>
            <pc:sldMk cId="750606313" sldId="266"/>
            <ac:spMk id="2" creationId="{C35893CF-DC52-DC34-77C3-02D2BA4B8997}"/>
          </ac:spMkLst>
        </pc:spChg>
        <pc:spChg chg="mod">
          <ac:chgData name="Mathilde Bech Bennetsen" userId="S::mbbe@itu.dk::c23c1032-74c9-454d-b05b-2066790756a0" providerId="AD" clId="Web-{89FA071F-1DB5-4EFF-9C84-E722554869C8}" dt="2023-02-10T10:20:52.245" v="54" actId="14100"/>
          <ac:spMkLst>
            <pc:docMk/>
            <pc:sldMk cId="750606313" sldId="266"/>
            <ac:spMk id="3" creationId="{227E92B2-D02C-8F70-4FDD-74328C76259B}"/>
          </ac:spMkLst>
        </pc:spChg>
      </pc:sldChg>
      <pc:sldChg chg="modSp">
        <pc:chgData name="Mathilde Bech Bennetsen" userId="S::mbbe@itu.dk::c23c1032-74c9-454d-b05b-2066790756a0" providerId="AD" clId="Web-{89FA071F-1DB5-4EFF-9C84-E722554869C8}" dt="2023-02-10T10:24:52.690" v="56" actId="20577"/>
        <pc:sldMkLst>
          <pc:docMk/>
          <pc:sldMk cId="2959565000" sldId="268"/>
        </pc:sldMkLst>
        <pc:spChg chg="mod">
          <ac:chgData name="Mathilde Bech Bennetsen" userId="S::mbbe@itu.dk::c23c1032-74c9-454d-b05b-2066790756a0" providerId="AD" clId="Web-{89FA071F-1DB5-4EFF-9C84-E722554869C8}" dt="2023-02-10T10:24:52.690" v="56" actId="20577"/>
          <ac:spMkLst>
            <pc:docMk/>
            <pc:sldMk cId="2959565000" sldId="268"/>
            <ac:spMk id="3" creationId="{DBB0B547-40C9-1E22-EDD1-C217EB30082C}"/>
          </ac:spMkLst>
        </pc:spChg>
      </pc:sldChg>
    </pc:docChg>
  </pc:docChgLst>
  <pc:docChgLst>
    <pc:chgData name="Terese Kimmie Høj" userId="S::teho@itu.dk::caa1ace1-6ddc-4e5b-8d29-3a6c1a8e96b2" providerId="AD" clId="Web-{8B0E06E5-F984-45A3-8E75-898C18AAAD77}"/>
    <pc:docChg chg="addSld modSld sldOrd">
      <pc:chgData name="Terese Kimmie Høj" userId="S::teho@itu.dk::caa1ace1-6ddc-4e5b-8d29-3a6c1a8e96b2" providerId="AD" clId="Web-{8B0E06E5-F984-45A3-8E75-898C18AAAD77}" dt="2023-02-10T10:03:12.614" v="40"/>
      <pc:docMkLst>
        <pc:docMk/>
      </pc:docMkLst>
      <pc:sldChg chg="modSp">
        <pc:chgData name="Terese Kimmie Høj" userId="S::teho@itu.dk::caa1ace1-6ddc-4e5b-8d29-3a6c1a8e96b2" providerId="AD" clId="Web-{8B0E06E5-F984-45A3-8E75-898C18AAAD77}" dt="2023-02-10T09:54:05.363" v="36" actId="20577"/>
        <pc:sldMkLst>
          <pc:docMk/>
          <pc:sldMk cId="868519456" sldId="257"/>
        </pc:sldMkLst>
        <pc:spChg chg="mod">
          <ac:chgData name="Terese Kimmie Høj" userId="S::teho@itu.dk::caa1ace1-6ddc-4e5b-8d29-3a6c1a8e96b2" providerId="AD" clId="Web-{8B0E06E5-F984-45A3-8E75-898C18AAAD77}" dt="2023-02-10T09:54:05.363" v="36" actId="20577"/>
          <ac:spMkLst>
            <pc:docMk/>
            <pc:sldMk cId="868519456" sldId="257"/>
            <ac:spMk id="3" creationId="{95B66AB1-4A9D-90EF-3EBB-6A17916B85D3}"/>
          </ac:spMkLst>
        </pc:spChg>
      </pc:sldChg>
      <pc:sldChg chg="addSp delSp modSp">
        <pc:chgData name="Terese Kimmie Høj" userId="S::teho@itu.dk::caa1ace1-6ddc-4e5b-8d29-3a6c1a8e96b2" providerId="AD" clId="Web-{8B0E06E5-F984-45A3-8E75-898C18AAAD77}" dt="2023-02-10T09:53:25.956" v="34" actId="20577"/>
        <pc:sldMkLst>
          <pc:docMk/>
          <pc:sldMk cId="3973416954" sldId="258"/>
        </pc:sldMkLst>
        <pc:spChg chg="del">
          <ac:chgData name="Terese Kimmie Høj" userId="S::teho@itu.dk::caa1ace1-6ddc-4e5b-8d29-3a6c1a8e96b2" providerId="AD" clId="Web-{8B0E06E5-F984-45A3-8E75-898C18AAAD77}" dt="2023-02-10T09:49:51.402" v="0"/>
          <ac:spMkLst>
            <pc:docMk/>
            <pc:sldMk cId="3973416954" sldId="258"/>
            <ac:spMk id="3" creationId="{F8C3BBB1-C6D5-3EF4-6BB4-F41C996AB591}"/>
          </ac:spMkLst>
        </pc:spChg>
        <pc:spChg chg="add del mod">
          <ac:chgData name="Terese Kimmie Høj" userId="S::teho@itu.dk::caa1ace1-6ddc-4e5b-8d29-3a6c1a8e96b2" providerId="AD" clId="Web-{8B0E06E5-F984-45A3-8E75-898C18AAAD77}" dt="2023-02-10T09:52:55.970" v="28"/>
          <ac:spMkLst>
            <pc:docMk/>
            <pc:sldMk cId="3973416954" sldId="258"/>
            <ac:spMk id="6" creationId="{E658FCAF-6777-5F62-A83B-37CFB05CB069}"/>
          </ac:spMkLst>
        </pc:spChg>
        <pc:spChg chg="add mod">
          <ac:chgData name="Terese Kimmie Høj" userId="S::teho@itu.dk::caa1ace1-6ddc-4e5b-8d29-3a6c1a8e96b2" providerId="AD" clId="Web-{8B0E06E5-F984-45A3-8E75-898C18AAAD77}" dt="2023-02-10T09:53:25.956" v="34" actId="20577"/>
          <ac:spMkLst>
            <pc:docMk/>
            <pc:sldMk cId="3973416954" sldId="258"/>
            <ac:spMk id="7" creationId="{6CD81A34-6FD3-B0BE-2F2D-D3ACB7CC5C96}"/>
          </ac:spMkLst>
        </pc:spChg>
        <pc:picChg chg="add mod ord">
          <ac:chgData name="Terese Kimmie Høj" userId="S::teho@itu.dk::caa1ace1-6ddc-4e5b-8d29-3a6c1a8e96b2" providerId="AD" clId="Web-{8B0E06E5-F984-45A3-8E75-898C18AAAD77}" dt="2023-02-10T09:50:49.029" v="2" actId="1076"/>
          <ac:picMkLst>
            <pc:docMk/>
            <pc:sldMk cId="3973416954" sldId="258"/>
            <ac:picMk id="4" creationId="{B3FFFAD1-9B03-7322-C4CD-CDDB8C8B80A1}"/>
          </ac:picMkLst>
        </pc:picChg>
        <pc:picChg chg="add del mod">
          <ac:chgData name="Terese Kimmie Høj" userId="S::teho@itu.dk::caa1ace1-6ddc-4e5b-8d29-3a6c1a8e96b2" providerId="AD" clId="Web-{8B0E06E5-F984-45A3-8E75-898C18AAAD77}" dt="2023-02-10T09:50:55.029" v="4"/>
          <ac:picMkLst>
            <pc:docMk/>
            <pc:sldMk cId="3973416954" sldId="258"/>
            <ac:picMk id="5" creationId="{A5552B2E-CBF0-2C55-EB5A-383D7DBA0BBC}"/>
          </ac:picMkLst>
        </pc:picChg>
      </pc:sldChg>
      <pc:sldChg chg="addSp delSp modSp new">
        <pc:chgData name="Terese Kimmie Høj" userId="S::teho@itu.dk::caa1ace1-6ddc-4e5b-8d29-3a6c1a8e96b2" providerId="AD" clId="Web-{8B0E06E5-F984-45A3-8E75-898C18AAAD77}" dt="2023-02-10T09:51:59.609" v="22" actId="20577"/>
        <pc:sldMkLst>
          <pc:docMk/>
          <pc:sldMk cId="3276106922" sldId="263"/>
        </pc:sldMkLst>
        <pc:spChg chg="mod">
          <ac:chgData name="Terese Kimmie Høj" userId="S::teho@itu.dk::caa1ace1-6ddc-4e5b-8d29-3a6c1a8e96b2" providerId="AD" clId="Web-{8B0E06E5-F984-45A3-8E75-898C18AAAD77}" dt="2023-02-10T09:51:59.609" v="22" actId="20577"/>
          <ac:spMkLst>
            <pc:docMk/>
            <pc:sldMk cId="3276106922" sldId="263"/>
            <ac:spMk id="2" creationId="{84DEDEE6-9B5C-7952-05FF-2256D4A02189}"/>
          </ac:spMkLst>
        </pc:spChg>
        <pc:spChg chg="del">
          <ac:chgData name="Terese Kimmie Høj" userId="S::teho@itu.dk::caa1ace1-6ddc-4e5b-8d29-3a6c1a8e96b2" providerId="AD" clId="Web-{8B0E06E5-F984-45A3-8E75-898C18AAAD77}" dt="2023-02-10T09:51:47.781" v="6"/>
          <ac:spMkLst>
            <pc:docMk/>
            <pc:sldMk cId="3276106922" sldId="263"/>
            <ac:spMk id="3" creationId="{972E67B7-6958-26BA-DBAB-B02B3C1F81E1}"/>
          </ac:spMkLst>
        </pc:spChg>
        <pc:picChg chg="add mod ord">
          <ac:chgData name="Terese Kimmie Høj" userId="S::teho@itu.dk::caa1ace1-6ddc-4e5b-8d29-3a6c1a8e96b2" providerId="AD" clId="Web-{8B0E06E5-F984-45A3-8E75-898C18AAAD77}" dt="2023-02-10T09:51:47.781" v="6"/>
          <ac:picMkLst>
            <pc:docMk/>
            <pc:sldMk cId="3276106922" sldId="263"/>
            <ac:picMk id="4" creationId="{C29FCC57-3B3D-AE53-EA48-73877E3A31E6}"/>
          </ac:picMkLst>
        </pc:picChg>
      </pc:sldChg>
      <pc:sldChg chg="modSp">
        <pc:chgData name="Terese Kimmie Høj" userId="S::teho@itu.dk::caa1ace1-6ddc-4e5b-8d29-3a6c1a8e96b2" providerId="AD" clId="Web-{8B0E06E5-F984-45A3-8E75-898C18AAAD77}" dt="2023-02-10T10:02:45.692" v="39" actId="20577"/>
        <pc:sldMkLst>
          <pc:docMk/>
          <pc:sldMk cId="2065994041" sldId="265"/>
        </pc:sldMkLst>
        <pc:spChg chg="mod">
          <ac:chgData name="Terese Kimmie Høj" userId="S::teho@itu.dk::caa1ace1-6ddc-4e5b-8d29-3a6c1a8e96b2" providerId="AD" clId="Web-{8B0E06E5-F984-45A3-8E75-898C18AAAD77}" dt="2023-02-10T10:02:45.692" v="39" actId="20577"/>
          <ac:spMkLst>
            <pc:docMk/>
            <pc:sldMk cId="2065994041" sldId="265"/>
            <ac:spMk id="3" creationId="{95B66AB1-4A9D-90EF-3EBB-6A17916B85D3}"/>
          </ac:spMkLst>
        </pc:spChg>
      </pc:sldChg>
      <pc:sldChg chg="ord">
        <pc:chgData name="Terese Kimmie Høj" userId="S::teho@itu.dk::caa1ace1-6ddc-4e5b-8d29-3a6c1a8e96b2" providerId="AD" clId="Web-{8B0E06E5-F984-45A3-8E75-898C18AAAD77}" dt="2023-02-10T10:03:12.614" v="40"/>
        <pc:sldMkLst>
          <pc:docMk/>
          <pc:sldMk cId="750606313" sldId="266"/>
        </pc:sldMkLst>
      </pc:sldChg>
    </pc:docChg>
  </pc:docChgLst>
  <pc:docChgLst>
    <pc:chgData name="Christian Søe Loft" userId="S::chlo@itu.dk::6f4b3e22-b9d5-424d-93bd-0471a6b740f5" providerId="AD" clId="Web-{A5C93D61-DDA8-492A-A766-73CC2E1762C6}"/>
    <pc:docChg chg="modSld">
      <pc:chgData name="Christian Søe Loft" userId="S::chlo@itu.dk::6f4b3e22-b9d5-424d-93bd-0471a6b740f5" providerId="AD" clId="Web-{A5C93D61-DDA8-492A-A766-73CC2E1762C6}" dt="2023-02-10T13:38:25.081" v="32" actId="20577"/>
      <pc:docMkLst>
        <pc:docMk/>
      </pc:docMkLst>
      <pc:sldChg chg="modSp">
        <pc:chgData name="Christian Søe Loft" userId="S::chlo@itu.dk::6f4b3e22-b9d5-424d-93bd-0471a6b740f5" providerId="AD" clId="Web-{A5C93D61-DDA8-492A-A766-73CC2E1762C6}" dt="2023-02-10T13:38:25.081" v="32" actId="20577"/>
        <pc:sldMkLst>
          <pc:docMk/>
          <pc:sldMk cId="868519456" sldId="257"/>
        </pc:sldMkLst>
        <pc:spChg chg="mod">
          <ac:chgData name="Christian Søe Loft" userId="S::chlo@itu.dk::6f4b3e22-b9d5-424d-93bd-0471a6b740f5" providerId="AD" clId="Web-{A5C93D61-DDA8-492A-A766-73CC2E1762C6}" dt="2023-02-10T13:38:25.081" v="32" actId="20577"/>
          <ac:spMkLst>
            <pc:docMk/>
            <pc:sldMk cId="868519456" sldId="257"/>
            <ac:spMk id="3" creationId="{95B66AB1-4A9D-90EF-3EBB-6A17916B85D3}"/>
          </ac:spMkLst>
        </pc:spChg>
      </pc:sldChg>
    </pc:docChg>
  </pc:docChgLst>
  <pc:docChgLst>
    <pc:chgData name="Terese Kimmie Høj" userId="S::teho@itu.dk::caa1ace1-6ddc-4e5b-8d29-3a6c1a8e96b2" providerId="AD" clId="Web-{1BB5F8A0-530C-4FD0-AA82-3F45F417B354}"/>
    <pc:docChg chg="modSld">
      <pc:chgData name="Terese Kimmie Høj" userId="S::teho@itu.dk::caa1ace1-6ddc-4e5b-8d29-3a6c1a8e96b2" providerId="AD" clId="Web-{1BB5F8A0-530C-4FD0-AA82-3F45F417B354}" dt="2023-02-10T14:41:36.022" v="3"/>
      <pc:docMkLst>
        <pc:docMk/>
      </pc:docMkLst>
      <pc:sldChg chg="addSp delSp modSp">
        <pc:chgData name="Terese Kimmie Høj" userId="S::teho@itu.dk::caa1ace1-6ddc-4e5b-8d29-3a6c1a8e96b2" providerId="AD" clId="Web-{1BB5F8A0-530C-4FD0-AA82-3F45F417B354}" dt="2023-02-10T14:41:36.022" v="3"/>
        <pc:sldMkLst>
          <pc:docMk/>
          <pc:sldMk cId="3973416954" sldId="258"/>
        </pc:sldMkLst>
        <pc:spChg chg="add del">
          <ac:chgData name="Terese Kimmie Høj" userId="S::teho@itu.dk::caa1ace1-6ddc-4e5b-8d29-3a6c1a8e96b2" providerId="AD" clId="Web-{1BB5F8A0-530C-4FD0-AA82-3F45F417B354}" dt="2023-02-10T14:41:36.022" v="3"/>
          <ac:spMkLst>
            <pc:docMk/>
            <pc:sldMk cId="3973416954" sldId="258"/>
            <ac:spMk id="2" creationId="{08E09A0A-AA79-BB54-F8A7-3B5BFC678B68}"/>
          </ac:spMkLst>
        </pc:spChg>
        <pc:spChg chg="add del mod">
          <ac:chgData name="Terese Kimmie Høj" userId="S::teho@itu.dk::caa1ace1-6ddc-4e5b-8d29-3a6c1a8e96b2" providerId="AD" clId="Web-{1BB5F8A0-530C-4FD0-AA82-3F45F417B354}" dt="2023-02-10T14:40:57.755" v="1"/>
          <ac:spMkLst>
            <pc:docMk/>
            <pc:sldMk cId="3973416954" sldId="258"/>
            <ac:spMk id="9" creationId="{DFA14125-D1FE-2D2D-2211-ED4D706BE429}"/>
          </ac:spMkLst>
        </pc:spChg>
        <pc:spChg chg="add del mod">
          <ac:chgData name="Terese Kimmie Høj" userId="S::teho@itu.dk::caa1ace1-6ddc-4e5b-8d29-3a6c1a8e96b2" providerId="AD" clId="Web-{1BB5F8A0-530C-4FD0-AA82-3F45F417B354}" dt="2023-02-10T14:41:36.022" v="3"/>
          <ac:spMkLst>
            <pc:docMk/>
            <pc:sldMk cId="3973416954" sldId="258"/>
            <ac:spMk id="11" creationId="{8CAD855B-933D-8C85-72D8-B3F575A6E909}"/>
          </ac:spMkLst>
        </pc:spChg>
      </pc:sldChg>
    </pc:docChg>
  </pc:docChgLst>
  <pc:docChgLst>
    <pc:chgData name="Terese Kimmie Høj" userId="S::teho@itu.dk::caa1ace1-6ddc-4e5b-8d29-3a6c1a8e96b2" providerId="AD" clId="Web-{1673F87A-8483-47D4-B0CF-7D6868A57EA2}"/>
    <pc:docChg chg="modSld">
      <pc:chgData name="Terese Kimmie Høj" userId="S::teho@itu.dk::caa1ace1-6ddc-4e5b-8d29-3a6c1a8e96b2" providerId="AD" clId="Web-{1673F87A-8483-47D4-B0CF-7D6868A57EA2}" dt="2023-02-10T13:00:27.790" v="215" actId="20577"/>
      <pc:docMkLst>
        <pc:docMk/>
      </pc:docMkLst>
      <pc:sldChg chg="modSp">
        <pc:chgData name="Terese Kimmie Høj" userId="S::teho@itu.dk::caa1ace1-6ddc-4e5b-8d29-3a6c1a8e96b2" providerId="AD" clId="Web-{1673F87A-8483-47D4-B0CF-7D6868A57EA2}" dt="2023-02-10T11:33:20.826" v="171" actId="20577"/>
        <pc:sldMkLst>
          <pc:docMk/>
          <pc:sldMk cId="3424942676" sldId="256"/>
        </pc:sldMkLst>
        <pc:spChg chg="mod">
          <ac:chgData name="Terese Kimmie Høj" userId="S::teho@itu.dk::caa1ace1-6ddc-4e5b-8d29-3a6c1a8e96b2" providerId="AD" clId="Web-{1673F87A-8483-47D4-B0CF-7D6868A57EA2}" dt="2023-02-10T11:33:20.826" v="171" actId="20577"/>
          <ac:spMkLst>
            <pc:docMk/>
            <pc:sldMk cId="3424942676" sldId="256"/>
            <ac:spMk id="2" creationId="{00000000-0000-0000-0000-000000000000}"/>
          </ac:spMkLst>
        </pc:spChg>
      </pc:sldChg>
      <pc:sldChg chg="modSp">
        <pc:chgData name="Terese Kimmie Høj" userId="S::teho@itu.dk::caa1ace1-6ddc-4e5b-8d29-3a6c1a8e96b2" providerId="AD" clId="Web-{1673F87A-8483-47D4-B0CF-7D6868A57EA2}" dt="2023-02-10T13:00:27.790" v="215" actId="20577"/>
        <pc:sldMkLst>
          <pc:docMk/>
          <pc:sldMk cId="868519456" sldId="257"/>
        </pc:sldMkLst>
        <pc:spChg chg="mod">
          <ac:chgData name="Terese Kimmie Høj" userId="S::teho@itu.dk::caa1ace1-6ddc-4e5b-8d29-3a6c1a8e96b2" providerId="AD" clId="Web-{1673F87A-8483-47D4-B0CF-7D6868A57EA2}" dt="2023-02-10T13:00:27.790" v="215" actId="20577"/>
          <ac:spMkLst>
            <pc:docMk/>
            <pc:sldMk cId="868519456" sldId="257"/>
            <ac:spMk id="3" creationId="{95B66AB1-4A9D-90EF-3EBB-6A17916B85D3}"/>
          </ac:spMkLst>
        </pc:spChg>
      </pc:sldChg>
      <pc:sldChg chg="modSp">
        <pc:chgData name="Terese Kimmie Høj" userId="S::teho@itu.dk::caa1ace1-6ddc-4e5b-8d29-3a6c1a8e96b2" providerId="AD" clId="Web-{1673F87A-8483-47D4-B0CF-7D6868A57EA2}" dt="2023-02-10T11:32:19.372" v="165" actId="20577"/>
        <pc:sldMkLst>
          <pc:docMk/>
          <pc:sldMk cId="2384546249" sldId="261"/>
        </pc:sldMkLst>
        <pc:spChg chg="mod">
          <ac:chgData name="Terese Kimmie Høj" userId="S::teho@itu.dk::caa1ace1-6ddc-4e5b-8d29-3a6c1a8e96b2" providerId="AD" clId="Web-{1673F87A-8483-47D4-B0CF-7D6868A57EA2}" dt="2023-02-10T11:32:19.372" v="165" actId="20577"/>
          <ac:spMkLst>
            <pc:docMk/>
            <pc:sldMk cId="2384546249" sldId="261"/>
            <ac:spMk id="2" creationId="{08E09A0A-AA79-BB54-F8A7-3B5BFC678B68}"/>
          </ac:spMkLst>
        </pc:spChg>
        <pc:spChg chg="mod">
          <ac:chgData name="Terese Kimmie Høj" userId="S::teho@itu.dk::caa1ace1-6ddc-4e5b-8d29-3a6c1a8e96b2" providerId="AD" clId="Web-{1673F87A-8483-47D4-B0CF-7D6868A57EA2}" dt="2023-02-10T11:32:09.778" v="153" actId="20577"/>
          <ac:spMkLst>
            <pc:docMk/>
            <pc:sldMk cId="2384546249" sldId="261"/>
            <ac:spMk id="5" creationId="{33DEA015-E6BF-0332-2669-F81842395122}"/>
          </ac:spMkLst>
        </pc:spChg>
      </pc:sldChg>
      <pc:sldChg chg="modSp">
        <pc:chgData name="Terese Kimmie Høj" userId="S::teho@itu.dk::caa1ace1-6ddc-4e5b-8d29-3a6c1a8e96b2" providerId="AD" clId="Web-{1673F87A-8483-47D4-B0CF-7D6868A57EA2}" dt="2023-02-10T12:51:33.588" v="202" actId="20577"/>
        <pc:sldMkLst>
          <pc:docMk/>
          <pc:sldMk cId="2065994041" sldId="265"/>
        </pc:sldMkLst>
        <pc:spChg chg="mod">
          <ac:chgData name="Terese Kimmie Høj" userId="S::teho@itu.dk::caa1ace1-6ddc-4e5b-8d29-3a6c1a8e96b2" providerId="AD" clId="Web-{1673F87A-8483-47D4-B0CF-7D6868A57EA2}" dt="2023-02-10T12:51:33.588" v="202" actId="20577"/>
          <ac:spMkLst>
            <pc:docMk/>
            <pc:sldMk cId="2065994041" sldId="265"/>
            <ac:spMk id="3" creationId="{95B66AB1-4A9D-90EF-3EBB-6A17916B85D3}"/>
          </ac:spMkLst>
        </pc:spChg>
      </pc:sldChg>
      <pc:sldChg chg="modSp">
        <pc:chgData name="Terese Kimmie Høj" userId="S::teho@itu.dk::caa1ace1-6ddc-4e5b-8d29-3a6c1a8e96b2" providerId="AD" clId="Web-{1673F87A-8483-47D4-B0CF-7D6868A57EA2}" dt="2023-02-10T11:28:12.398" v="0" actId="20577"/>
        <pc:sldMkLst>
          <pc:docMk/>
          <pc:sldMk cId="739540771" sldId="269"/>
        </pc:sldMkLst>
        <pc:spChg chg="mod">
          <ac:chgData name="Terese Kimmie Høj" userId="S::teho@itu.dk::caa1ace1-6ddc-4e5b-8d29-3a6c1a8e96b2" providerId="AD" clId="Web-{1673F87A-8483-47D4-B0CF-7D6868A57EA2}" dt="2023-02-10T11:28:12.398" v="0" actId="20577"/>
          <ac:spMkLst>
            <pc:docMk/>
            <pc:sldMk cId="739540771" sldId="269"/>
            <ac:spMk id="2" creationId="{D8481B1F-D5B6-5D00-5D33-454A644C387A}"/>
          </ac:spMkLst>
        </pc:spChg>
      </pc:sldChg>
      <pc:sldChg chg="modSp">
        <pc:chgData name="Terese Kimmie Høj" userId="S::teho@itu.dk::caa1ace1-6ddc-4e5b-8d29-3a6c1a8e96b2" providerId="AD" clId="Web-{1673F87A-8483-47D4-B0CF-7D6868A57EA2}" dt="2023-02-10T11:30:23.947" v="88" actId="20577"/>
        <pc:sldMkLst>
          <pc:docMk/>
          <pc:sldMk cId="804848478" sldId="270"/>
        </pc:sldMkLst>
        <pc:spChg chg="mod">
          <ac:chgData name="Terese Kimmie Høj" userId="S::teho@itu.dk::caa1ace1-6ddc-4e5b-8d29-3a6c1a8e96b2" providerId="AD" clId="Web-{1673F87A-8483-47D4-B0CF-7D6868A57EA2}" dt="2023-02-10T11:30:23.947" v="88" actId="20577"/>
          <ac:spMkLst>
            <pc:docMk/>
            <pc:sldMk cId="804848478" sldId="270"/>
            <ac:spMk id="2" creationId="{08E09A0A-AA79-BB54-F8A7-3B5BFC678B68}"/>
          </ac:spMkLst>
        </pc:spChg>
        <pc:spChg chg="mod">
          <ac:chgData name="Terese Kimmie Høj" userId="S::teho@itu.dk::caa1ace1-6ddc-4e5b-8d29-3a6c1a8e96b2" providerId="AD" clId="Web-{1673F87A-8483-47D4-B0CF-7D6868A57EA2}" dt="2023-02-10T11:28:55.492" v="5" actId="20577"/>
          <ac:spMkLst>
            <pc:docMk/>
            <pc:sldMk cId="804848478" sldId="270"/>
            <ac:spMk id="3" creationId="{F8C3BBB1-C6D5-3EF4-6BB4-F41C996AB591}"/>
          </ac:spMkLst>
        </pc:spChg>
      </pc:sldChg>
    </pc:docChg>
  </pc:docChgLst>
  <pc:docChgLst>
    <pc:chgData name="Nynne Dyre" userId="S::nydy@itu.dk::5ab18843-44ef-43c8-8935-dc9e97bd60f4" providerId="AD" clId="Web-{075B66C3-C133-4B34-85D3-54002924E4EE}"/>
    <pc:docChg chg="mod modSld modMainMaster">
      <pc:chgData name="Nynne Dyre" userId="S::nydy@itu.dk::5ab18843-44ef-43c8-8935-dc9e97bd60f4" providerId="AD" clId="Web-{075B66C3-C133-4B34-85D3-54002924E4EE}" dt="2023-02-10T14:27:16.498" v="62" actId="1076"/>
      <pc:docMkLst>
        <pc:docMk/>
      </pc:docMkLst>
      <pc:sldChg chg="addSp delSp modSp">
        <pc:chgData name="Nynne Dyre" userId="S::nydy@itu.dk::5ab18843-44ef-43c8-8935-dc9e97bd60f4" providerId="AD" clId="Web-{075B66C3-C133-4B34-85D3-54002924E4EE}" dt="2023-02-10T13:30:20.850" v="23"/>
        <pc:sldMkLst>
          <pc:docMk/>
          <pc:sldMk cId="3424942676" sldId="256"/>
        </pc:sldMkLst>
        <pc:spChg chg="add del mod">
          <ac:chgData name="Nynne Dyre" userId="S::nydy@itu.dk::5ab18843-44ef-43c8-8935-dc9e97bd60f4" providerId="AD" clId="Web-{075B66C3-C133-4B34-85D3-54002924E4EE}" dt="2023-02-10T13:29:52.068" v="16"/>
          <ac:spMkLst>
            <pc:docMk/>
            <pc:sldMk cId="3424942676" sldId="256"/>
            <ac:spMk id="4" creationId="{6F178CEA-E4AE-D754-73A1-CE60856B1777}"/>
          </ac:spMkLst>
        </pc:spChg>
        <pc:spChg chg="add mod">
          <ac:chgData name="Nynne Dyre" userId="S::nydy@itu.dk::5ab18843-44ef-43c8-8935-dc9e97bd60f4" providerId="AD" clId="Web-{075B66C3-C133-4B34-85D3-54002924E4EE}" dt="2023-02-10T13:30:20.850" v="23"/>
          <ac:spMkLst>
            <pc:docMk/>
            <pc:sldMk cId="3424942676" sldId="256"/>
            <ac:spMk id="6" creationId="{4D772DCF-E169-3E83-4DA2-37197C988766}"/>
          </ac:spMkLst>
        </pc:spChg>
      </pc:sldChg>
      <pc:sldChg chg="addSp modSp">
        <pc:chgData name="Nynne Dyre" userId="S::nydy@itu.dk::5ab18843-44ef-43c8-8935-dc9e97bd60f4" providerId="AD" clId="Web-{075B66C3-C133-4B34-85D3-54002924E4EE}" dt="2023-02-10T13:30:17.663" v="22"/>
        <pc:sldMkLst>
          <pc:docMk/>
          <pc:sldMk cId="868519456" sldId="257"/>
        </pc:sldMkLst>
        <pc:spChg chg="mod">
          <ac:chgData name="Nynne Dyre" userId="S::nydy@itu.dk::5ab18843-44ef-43c8-8935-dc9e97bd60f4" providerId="AD" clId="Web-{075B66C3-C133-4B34-85D3-54002924E4EE}" dt="2023-02-10T13:29:29.317" v="14" actId="20577"/>
          <ac:spMkLst>
            <pc:docMk/>
            <pc:sldMk cId="868519456" sldId="257"/>
            <ac:spMk id="3" creationId="{95B66AB1-4A9D-90EF-3EBB-6A17916B85D3}"/>
          </ac:spMkLst>
        </pc:spChg>
        <pc:spChg chg="add mod">
          <ac:chgData name="Nynne Dyre" userId="S::nydy@itu.dk::5ab18843-44ef-43c8-8935-dc9e97bd60f4" providerId="AD" clId="Web-{075B66C3-C133-4B34-85D3-54002924E4EE}" dt="2023-02-10T13:30:17.663" v="22"/>
          <ac:spMkLst>
            <pc:docMk/>
            <pc:sldMk cId="868519456" sldId="257"/>
            <ac:spMk id="4" creationId="{EA15B324-AB0B-9597-E41F-5E9348960F51}"/>
          </ac:spMkLst>
        </pc:spChg>
      </pc:sldChg>
      <pc:sldChg chg="addSp modSp">
        <pc:chgData name="Nynne Dyre" userId="S::nydy@itu.dk::5ab18843-44ef-43c8-8935-dc9e97bd60f4" providerId="AD" clId="Web-{075B66C3-C133-4B34-85D3-54002924E4EE}" dt="2023-02-10T13:36:47.961" v="59" actId="1076"/>
        <pc:sldMkLst>
          <pc:docMk/>
          <pc:sldMk cId="3973416954" sldId="258"/>
        </pc:sldMkLst>
        <pc:spChg chg="mod">
          <ac:chgData name="Nynne Dyre" userId="S::nydy@itu.dk::5ab18843-44ef-43c8-8935-dc9e97bd60f4" providerId="AD" clId="Web-{075B66C3-C133-4B34-85D3-54002924E4EE}" dt="2023-02-10T13:35:17.613" v="42" actId="1076"/>
          <ac:spMkLst>
            <pc:docMk/>
            <pc:sldMk cId="3973416954" sldId="258"/>
            <ac:spMk id="3" creationId="{BEFD564A-6828-4A54-5A98-BEFA9DD5FA83}"/>
          </ac:spMkLst>
        </pc:spChg>
        <pc:spChg chg="add mod">
          <ac:chgData name="Nynne Dyre" userId="S::nydy@itu.dk::5ab18843-44ef-43c8-8935-dc9e97bd60f4" providerId="AD" clId="Web-{075B66C3-C133-4B34-85D3-54002924E4EE}" dt="2023-02-10T13:30:20.850" v="23"/>
          <ac:spMkLst>
            <pc:docMk/>
            <pc:sldMk cId="3973416954" sldId="258"/>
            <ac:spMk id="5" creationId="{1C620CF0-6453-10A1-11D6-A03BFA96C7C5}"/>
          </ac:spMkLst>
        </pc:spChg>
        <pc:spChg chg="mod">
          <ac:chgData name="Nynne Dyre" userId="S::nydy@itu.dk::5ab18843-44ef-43c8-8935-dc9e97bd60f4" providerId="AD" clId="Web-{075B66C3-C133-4B34-85D3-54002924E4EE}" dt="2023-02-10T13:35:28.629" v="43" actId="1076"/>
          <ac:spMkLst>
            <pc:docMk/>
            <pc:sldMk cId="3973416954" sldId="258"/>
            <ac:spMk id="7" creationId="{6CD81A34-6FD3-B0BE-2F2D-D3ACB7CC5C96}"/>
          </ac:spMkLst>
        </pc:spChg>
        <pc:spChg chg="add mod">
          <ac:chgData name="Nynne Dyre" userId="S::nydy@itu.dk::5ab18843-44ef-43c8-8935-dc9e97bd60f4" providerId="AD" clId="Web-{075B66C3-C133-4B34-85D3-54002924E4EE}" dt="2023-02-10T13:36:47.961" v="59" actId="1076"/>
          <ac:spMkLst>
            <pc:docMk/>
            <pc:sldMk cId="3973416954" sldId="258"/>
            <ac:spMk id="8" creationId="{1285415D-42B9-B9EA-5E14-1CD311429CB5}"/>
          </ac:spMkLst>
        </pc:spChg>
        <pc:picChg chg="mod">
          <ac:chgData name="Nynne Dyre" userId="S::nydy@itu.dk::5ab18843-44ef-43c8-8935-dc9e97bd60f4" providerId="AD" clId="Web-{075B66C3-C133-4B34-85D3-54002924E4EE}" dt="2023-02-10T13:35:03.956" v="40" actId="1076"/>
          <ac:picMkLst>
            <pc:docMk/>
            <pc:sldMk cId="3973416954" sldId="258"/>
            <ac:picMk id="4" creationId="{B3FFFAD1-9B03-7322-C4CD-CDDB8C8B80A1}"/>
          </ac:picMkLst>
        </pc:picChg>
      </pc:sldChg>
      <pc:sldChg chg="addSp modSp">
        <pc:chgData name="Nynne Dyre" userId="S::nydy@itu.dk::5ab18843-44ef-43c8-8935-dc9e97bd60f4" providerId="AD" clId="Web-{075B66C3-C133-4B34-85D3-54002924E4EE}" dt="2023-02-10T13:33:46.422" v="29" actId="1076"/>
        <pc:sldMkLst>
          <pc:docMk/>
          <pc:sldMk cId="1697966782" sldId="259"/>
        </pc:sldMkLst>
        <pc:spChg chg="add mod">
          <ac:chgData name="Nynne Dyre" userId="S::nydy@itu.dk::5ab18843-44ef-43c8-8935-dc9e97bd60f4" providerId="AD" clId="Web-{075B66C3-C133-4B34-85D3-54002924E4EE}" dt="2023-02-10T13:30:20.850" v="23"/>
          <ac:spMkLst>
            <pc:docMk/>
            <pc:sldMk cId="1697966782" sldId="259"/>
            <ac:spMk id="3" creationId="{E0B4671D-E644-5371-249A-5E3CBE3A1F5F}"/>
          </ac:spMkLst>
        </pc:spChg>
        <pc:picChg chg="mod">
          <ac:chgData name="Nynne Dyre" userId="S::nydy@itu.dk::5ab18843-44ef-43c8-8935-dc9e97bd60f4" providerId="AD" clId="Web-{075B66C3-C133-4B34-85D3-54002924E4EE}" dt="2023-02-10T13:33:46.422" v="29" actId="1076"/>
          <ac:picMkLst>
            <pc:docMk/>
            <pc:sldMk cId="1697966782" sldId="259"/>
            <ac:picMk id="4" creationId="{48FB3AE3-458D-56A6-931D-0C0E3E54AE17}"/>
          </ac:picMkLst>
        </pc:picChg>
      </pc:sldChg>
      <pc:sldChg chg="addSp modSp">
        <pc:chgData name="Nynne Dyre" userId="S::nydy@itu.dk::5ab18843-44ef-43c8-8935-dc9e97bd60f4" providerId="AD" clId="Web-{075B66C3-C133-4B34-85D3-54002924E4EE}" dt="2023-02-10T13:34:30.486" v="35" actId="1076"/>
        <pc:sldMkLst>
          <pc:docMk/>
          <pc:sldMk cId="1068811491" sldId="260"/>
        </pc:sldMkLst>
        <pc:spChg chg="add mod">
          <ac:chgData name="Nynne Dyre" userId="S::nydy@itu.dk::5ab18843-44ef-43c8-8935-dc9e97bd60f4" providerId="AD" clId="Web-{075B66C3-C133-4B34-85D3-54002924E4EE}" dt="2023-02-10T13:30:20.850" v="23"/>
          <ac:spMkLst>
            <pc:docMk/>
            <pc:sldMk cId="1068811491" sldId="260"/>
            <ac:spMk id="3" creationId="{77383560-B2DE-7FC0-8ACE-9728AFBE4F65}"/>
          </ac:spMkLst>
        </pc:spChg>
        <pc:picChg chg="mod">
          <ac:chgData name="Nynne Dyre" userId="S::nydy@itu.dk::5ab18843-44ef-43c8-8935-dc9e97bd60f4" providerId="AD" clId="Web-{075B66C3-C133-4B34-85D3-54002924E4EE}" dt="2023-02-10T13:34:30.486" v="35" actId="1076"/>
          <ac:picMkLst>
            <pc:docMk/>
            <pc:sldMk cId="1068811491" sldId="260"/>
            <ac:picMk id="5" creationId="{E46FAA93-F989-DE41-3160-E0BAB97C0ED1}"/>
          </ac:picMkLst>
        </pc:picChg>
      </pc:sldChg>
      <pc:sldChg chg="addSp modSp">
        <pc:chgData name="Nynne Dyre" userId="S::nydy@itu.dk::5ab18843-44ef-43c8-8935-dc9e97bd60f4" providerId="AD" clId="Web-{075B66C3-C133-4B34-85D3-54002924E4EE}" dt="2023-02-10T13:30:20.850" v="23"/>
        <pc:sldMkLst>
          <pc:docMk/>
          <pc:sldMk cId="2384546249" sldId="261"/>
        </pc:sldMkLst>
        <pc:spChg chg="add mod">
          <ac:chgData name="Nynne Dyre" userId="S::nydy@itu.dk::5ab18843-44ef-43c8-8935-dc9e97bd60f4" providerId="AD" clId="Web-{075B66C3-C133-4B34-85D3-54002924E4EE}" dt="2023-02-10T13:30:20.850" v="23"/>
          <ac:spMkLst>
            <pc:docMk/>
            <pc:sldMk cId="2384546249" sldId="261"/>
            <ac:spMk id="3" creationId="{949ECA63-7A98-9ADD-F45A-30440CE4DDB0}"/>
          </ac:spMkLst>
        </pc:spChg>
      </pc:sldChg>
      <pc:sldChg chg="addSp modSp">
        <pc:chgData name="Nynne Dyre" userId="S::nydy@itu.dk::5ab18843-44ef-43c8-8935-dc9e97bd60f4" providerId="AD" clId="Web-{075B66C3-C133-4B34-85D3-54002924E4EE}" dt="2023-02-10T13:34:44.096" v="37" actId="1076"/>
        <pc:sldMkLst>
          <pc:docMk/>
          <pc:sldMk cId="2209313377" sldId="262"/>
        </pc:sldMkLst>
        <pc:spChg chg="add mod">
          <ac:chgData name="Nynne Dyre" userId="S::nydy@itu.dk::5ab18843-44ef-43c8-8935-dc9e97bd60f4" providerId="AD" clId="Web-{075B66C3-C133-4B34-85D3-54002924E4EE}" dt="2023-02-10T13:30:20.850" v="23"/>
          <ac:spMkLst>
            <pc:docMk/>
            <pc:sldMk cId="2209313377" sldId="262"/>
            <ac:spMk id="3" creationId="{D774B112-4B93-F267-D8B0-70F3933DE88A}"/>
          </ac:spMkLst>
        </pc:spChg>
        <pc:picChg chg="mod">
          <ac:chgData name="Nynne Dyre" userId="S::nydy@itu.dk::5ab18843-44ef-43c8-8935-dc9e97bd60f4" providerId="AD" clId="Web-{075B66C3-C133-4B34-85D3-54002924E4EE}" dt="2023-02-10T13:34:44.096" v="37" actId="1076"/>
          <ac:picMkLst>
            <pc:docMk/>
            <pc:sldMk cId="2209313377" sldId="262"/>
            <ac:picMk id="4" creationId="{29F8A1C6-F061-B920-D228-5EF34859B078}"/>
          </ac:picMkLst>
        </pc:picChg>
      </pc:sldChg>
      <pc:sldChg chg="addSp delSp modSp">
        <pc:chgData name="Nynne Dyre" userId="S::nydy@itu.dk::5ab18843-44ef-43c8-8935-dc9e97bd60f4" providerId="AD" clId="Web-{075B66C3-C133-4B34-85D3-54002924E4EE}" dt="2023-02-10T13:37:02.899" v="60" actId="1076"/>
        <pc:sldMkLst>
          <pc:docMk/>
          <pc:sldMk cId="3276106922" sldId="263"/>
        </pc:sldMkLst>
        <pc:spChg chg="add mod">
          <ac:chgData name="Nynne Dyre" userId="S::nydy@itu.dk::5ab18843-44ef-43c8-8935-dc9e97bd60f4" providerId="AD" clId="Web-{075B66C3-C133-4B34-85D3-54002924E4EE}" dt="2023-02-10T13:30:20.850" v="23"/>
          <ac:spMkLst>
            <pc:docMk/>
            <pc:sldMk cId="3276106922" sldId="263"/>
            <ac:spMk id="3" creationId="{C2D0EE20-F23E-64DE-EED4-F09B827CB929}"/>
          </ac:spMkLst>
        </pc:spChg>
        <pc:spChg chg="mod">
          <ac:chgData name="Nynne Dyre" userId="S::nydy@itu.dk::5ab18843-44ef-43c8-8935-dc9e97bd60f4" providerId="AD" clId="Web-{075B66C3-C133-4B34-85D3-54002924E4EE}" dt="2023-02-10T13:37:02.899" v="60" actId="1076"/>
          <ac:spMkLst>
            <pc:docMk/>
            <pc:sldMk cId="3276106922" sldId="263"/>
            <ac:spMk id="5" creationId="{9DBE43F4-A394-706A-E8FA-4D7FC4F415AC}"/>
          </ac:spMkLst>
        </pc:spChg>
        <pc:spChg chg="add del mod">
          <ac:chgData name="Nynne Dyre" userId="S::nydy@itu.dk::5ab18843-44ef-43c8-8935-dc9e97bd60f4" providerId="AD" clId="Web-{075B66C3-C133-4B34-85D3-54002924E4EE}" dt="2023-02-10T13:36:40.038" v="57"/>
          <ac:spMkLst>
            <pc:docMk/>
            <pc:sldMk cId="3276106922" sldId="263"/>
            <ac:spMk id="6" creationId="{57A64DF4-E855-2551-A193-66616905378D}"/>
          </ac:spMkLst>
        </pc:spChg>
        <pc:spChg chg="mod">
          <ac:chgData name="Nynne Dyre" userId="S::nydy@itu.dk::5ab18843-44ef-43c8-8935-dc9e97bd60f4" providerId="AD" clId="Web-{075B66C3-C133-4B34-85D3-54002924E4EE}" dt="2023-02-10T13:35:55.646" v="49" actId="1076"/>
          <ac:spMkLst>
            <pc:docMk/>
            <pc:sldMk cId="3276106922" sldId="263"/>
            <ac:spMk id="7" creationId="{CFB5623F-2DF3-2E4C-529F-C46B6A6B5AEB}"/>
          </ac:spMkLst>
        </pc:spChg>
        <pc:spChg chg="del mod">
          <ac:chgData name="Nynne Dyre" userId="S::nydy@itu.dk::5ab18843-44ef-43c8-8935-dc9e97bd60f4" providerId="AD" clId="Web-{075B66C3-C133-4B34-85D3-54002924E4EE}" dt="2023-02-10T13:36:15.881" v="51"/>
          <ac:spMkLst>
            <pc:docMk/>
            <pc:sldMk cId="3276106922" sldId="263"/>
            <ac:spMk id="9" creationId="{B0CFF52B-8835-CA47-B98F-E4A23438A046}"/>
          </ac:spMkLst>
        </pc:spChg>
        <pc:spChg chg="mod">
          <ac:chgData name="Nynne Dyre" userId="S::nydy@itu.dk::5ab18843-44ef-43c8-8935-dc9e97bd60f4" providerId="AD" clId="Web-{075B66C3-C133-4B34-85D3-54002924E4EE}" dt="2023-02-10T13:36:26.272" v="52" actId="1076"/>
          <ac:spMkLst>
            <pc:docMk/>
            <pc:sldMk cId="3276106922" sldId="263"/>
            <ac:spMk id="10" creationId="{EF3D5702-4B12-BD23-E298-300F4296FA39}"/>
          </ac:spMkLst>
        </pc:spChg>
        <pc:picChg chg="mod">
          <ac:chgData name="Nynne Dyre" userId="S::nydy@itu.dk::5ab18843-44ef-43c8-8935-dc9e97bd60f4" providerId="AD" clId="Web-{075B66C3-C133-4B34-85D3-54002924E4EE}" dt="2023-02-10T13:35:44.536" v="47" actId="1076"/>
          <ac:picMkLst>
            <pc:docMk/>
            <pc:sldMk cId="3276106922" sldId="263"/>
            <ac:picMk id="4" creationId="{C29FCC57-3B3D-AE53-EA48-73877E3A31E6}"/>
          </ac:picMkLst>
        </pc:picChg>
      </pc:sldChg>
      <pc:sldChg chg="addSp modSp">
        <pc:chgData name="Nynne Dyre" userId="S::nydy@itu.dk::5ab18843-44ef-43c8-8935-dc9e97bd60f4" providerId="AD" clId="Web-{075B66C3-C133-4B34-85D3-54002924E4EE}" dt="2023-02-10T13:30:20.850" v="23"/>
        <pc:sldMkLst>
          <pc:docMk/>
          <pc:sldMk cId="3277933512" sldId="264"/>
        </pc:sldMkLst>
        <pc:spChg chg="add mod">
          <ac:chgData name="Nynne Dyre" userId="S::nydy@itu.dk::5ab18843-44ef-43c8-8935-dc9e97bd60f4" providerId="AD" clId="Web-{075B66C3-C133-4B34-85D3-54002924E4EE}" dt="2023-02-10T13:30:20.850" v="23"/>
          <ac:spMkLst>
            <pc:docMk/>
            <pc:sldMk cId="3277933512" sldId="264"/>
            <ac:spMk id="3" creationId="{A628AFBF-1DCB-566E-8861-A76CA905E2CD}"/>
          </ac:spMkLst>
        </pc:spChg>
      </pc:sldChg>
      <pc:sldChg chg="addSp modSp">
        <pc:chgData name="Nynne Dyre" userId="S::nydy@itu.dk::5ab18843-44ef-43c8-8935-dc9e97bd60f4" providerId="AD" clId="Web-{075B66C3-C133-4B34-85D3-54002924E4EE}" dt="2023-02-10T13:30:20.850" v="23"/>
        <pc:sldMkLst>
          <pc:docMk/>
          <pc:sldMk cId="2065994041" sldId="265"/>
        </pc:sldMkLst>
        <pc:spChg chg="add mod">
          <ac:chgData name="Nynne Dyre" userId="S::nydy@itu.dk::5ab18843-44ef-43c8-8935-dc9e97bd60f4" providerId="AD" clId="Web-{075B66C3-C133-4B34-85D3-54002924E4EE}" dt="2023-02-10T13:30:20.850" v="23"/>
          <ac:spMkLst>
            <pc:docMk/>
            <pc:sldMk cId="2065994041" sldId="265"/>
            <ac:spMk id="4" creationId="{74F7B2EF-43ED-F458-6D4E-647537E7AAAC}"/>
          </ac:spMkLst>
        </pc:spChg>
      </pc:sldChg>
      <pc:sldChg chg="addSp modSp">
        <pc:chgData name="Nynne Dyre" userId="S::nydy@itu.dk::5ab18843-44ef-43c8-8935-dc9e97bd60f4" providerId="AD" clId="Web-{075B66C3-C133-4B34-85D3-54002924E4EE}" dt="2023-02-10T13:30:20.850" v="23"/>
        <pc:sldMkLst>
          <pc:docMk/>
          <pc:sldMk cId="750606313" sldId="266"/>
        </pc:sldMkLst>
        <pc:spChg chg="add mod">
          <ac:chgData name="Nynne Dyre" userId="S::nydy@itu.dk::5ab18843-44ef-43c8-8935-dc9e97bd60f4" providerId="AD" clId="Web-{075B66C3-C133-4B34-85D3-54002924E4EE}" dt="2023-02-10T13:30:20.850" v="23"/>
          <ac:spMkLst>
            <pc:docMk/>
            <pc:sldMk cId="750606313" sldId="266"/>
            <ac:spMk id="4" creationId="{B861E52F-1017-8A40-431D-DBFBC686B7ED}"/>
          </ac:spMkLst>
        </pc:spChg>
      </pc:sldChg>
      <pc:sldChg chg="addSp modSp">
        <pc:chgData name="Nynne Dyre" userId="S::nydy@itu.dk::5ab18843-44ef-43c8-8935-dc9e97bd60f4" providerId="AD" clId="Web-{075B66C3-C133-4B34-85D3-54002924E4EE}" dt="2023-02-10T14:27:16.498" v="62" actId="1076"/>
        <pc:sldMkLst>
          <pc:docMk/>
          <pc:sldMk cId="345198378" sldId="267"/>
        </pc:sldMkLst>
        <pc:spChg chg="add mod">
          <ac:chgData name="Nynne Dyre" userId="S::nydy@itu.dk::5ab18843-44ef-43c8-8935-dc9e97bd60f4" providerId="AD" clId="Web-{075B66C3-C133-4B34-85D3-54002924E4EE}" dt="2023-02-10T13:30:20.850" v="23"/>
          <ac:spMkLst>
            <pc:docMk/>
            <pc:sldMk cId="345198378" sldId="267"/>
            <ac:spMk id="4" creationId="{4A7B74BF-0079-E331-028A-04B74CDB9369}"/>
          </ac:spMkLst>
        </pc:spChg>
        <pc:picChg chg="mod">
          <ac:chgData name="Nynne Dyre" userId="S::nydy@itu.dk::5ab18843-44ef-43c8-8935-dc9e97bd60f4" providerId="AD" clId="Web-{075B66C3-C133-4B34-85D3-54002924E4EE}" dt="2023-02-10T14:27:16.498" v="62" actId="1076"/>
          <ac:picMkLst>
            <pc:docMk/>
            <pc:sldMk cId="345198378" sldId="267"/>
            <ac:picMk id="3" creationId="{7F19F740-DA4E-A83B-E2F5-2892169170BB}"/>
          </ac:picMkLst>
        </pc:picChg>
      </pc:sldChg>
      <pc:sldChg chg="addSp modSp">
        <pc:chgData name="Nynne Dyre" userId="S::nydy@itu.dk::5ab18843-44ef-43c8-8935-dc9e97bd60f4" providerId="AD" clId="Web-{075B66C3-C133-4B34-85D3-54002924E4EE}" dt="2023-02-10T13:30:20.850" v="23"/>
        <pc:sldMkLst>
          <pc:docMk/>
          <pc:sldMk cId="2959565000" sldId="268"/>
        </pc:sldMkLst>
        <pc:spChg chg="add mod">
          <ac:chgData name="Nynne Dyre" userId="S::nydy@itu.dk::5ab18843-44ef-43c8-8935-dc9e97bd60f4" providerId="AD" clId="Web-{075B66C3-C133-4B34-85D3-54002924E4EE}" dt="2023-02-10T13:30:20.850" v="23"/>
          <ac:spMkLst>
            <pc:docMk/>
            <pc:sldMk cId="2959565000" sldId="268"/>
            <ac:spMk id="4" creationId="{7766D705-84C7-6AA5-9879-6187DC9DDB1B}"/>
          </ac:spMkLst>
        </pc:spChg>
      </pc:sldChg>
      <pc:sldChg chg="addSp modSp">
        <pc:chgData name="Nynne Dyre" userId="S::nydy@itu.dk::5ab18843-44ef-43c8-8935-dc9e97bd60f4" providerId="AD" clId="Web-{075B66C3-C133-4B34-85D3-54002924E4EE}" dt="2023-02-10T13:30:20.850" v="23"/>
        <pc:sldMkLst>
          <pc:docMk/>
          <pc:sldMk cId="739540771" sldId="269"/>
        </pc:sldMkLst>
        <pc:spChg chg="add mod">
          <ac:chgData name="Nynne Dyre" userId="S::nydy@itu.dk::5ab18843-44ef-43c8-8935-dc9e97bd60f4" providerId="AD" clId="Web-{075B66C3-C133-4B34-85D3-54002924E4EE}" dt="2023-02-10T13:30:20.850" v="23"/>
          <ac:spMkLst>
            <pc:docMk/>
            <pc:sldMk cId="739540771" sldId="269"/>
            <ac:spMk id="4" creationId="{05B80D02-D70F-A7DE-5885-7BF817BC030D}"/>
          </ac:spMkLst>
        </pc:spChg>
      </pc:sldChg>
      <pc:sldChg chg="addSp modSp">
        <pc:chgData name="Nynne Dyre" userId="S::nydy@itu.dk::5ab18843-44ef-43c8-8935-dc9e97bd60f4" providerId="AD" clId="Web-{075B66C3-C133-4B34-85D3-54002924E4EE}" dt="2023-02-10T13:30:20.850" v="23"/>
        <pc:sldMkLst>
          <pc:docMk/>
          <pc:sldMk cId="804848478" sldId="270"/>
        </pc:sldMkLst>
        <pc:spChg chg="mod">
          <ac:chgData name="Nynne Dyre" userId="S::nydy@itu.dk::5ab18843-44ef-43c8-8935-dc9e97bd60f4" providerId="AD" clId="Web-{075B66C3-C133-4B34-85D3-54002924E4EE}" dt="2023-02-10T13:27:21.749" v="3" actId="1076"/>
          <ac:spMkLst>
            <pc:docMk/>
            <pc:sldMk cId="804848478" sldId="270"/>
            <ac:spMk id="2" creationId="{08E09A0A-AA79-BB54-F8A7-3B5BFC678B68}"/>
          </ac:spMkLst>
        </pc:spChg>
        <pc:spChg chg="add mod">
          <ac:chgData name="Nynne Dyre" userId="S::nydy@itu.dk::5ab18843-44ef-43c8-8935-dc9e97bd60f4" providerId="AD" clId="Web-{075B66C3-C133-4B34-85D3-54002924E4EE}" dt="2023-02-10T13:30:20.850" v="23"/>
          <ac:spMkLst>
            <pc:docMk/>
            <pc:sldMk cId="804848478" sldId="270"/>
            <ac:spMk id="4" creationId="{D82621B1-3B4F-A47C-BA17-109DAC64AE08}"/>
          </ac:spMkLst>
        </pc:spChg>
      </pc:sldChg>
      <pc:sldChg chg="addSp delSp modSp">
        <pc:chgData name="Nynne Dyre" userId="S::nydy@itu.dk::5ab18843-44ef-43c8-8935-dc9e97bd60f4" providerId="AD" clId="Web-{075B66C3-C133-4B34-85D3-54002924E4EE}" dt="2023-02-10T13:34:13.626" v="33" actId="1076"/>
        <pc:sldMkLst>
          <pc:docMk/>
          <pc:sldMk cId="597938607" sldId="272"/>
        </pc:sldMkLst>
        <pc:spChg chg="add mod">
          <ac:chgData name="Nynne Dyre" userId="S::nydy@itu.dk::5ab18843-44ef-43c8-8935-dc9e97bd60f4" providerId="AD" clId="Web-{075B66C3-C133-4B34-85D3-54002924E4EE}" dt="2023-02-10T13:30:20.850" v="23"/>
          <ac:spMkLst>
            <pc:docMk/>
            <pc:sldMk cId="597938607" sldId="272"/>
            <ac:spMk id="4" creationId="{5D3D7BA5-4E88-4BCA-BF0D-18009323C527}"/>
          </ac:spMkLst>
        </pc:spChg>
        <pc:picChg chg="del">
          <ac:chgData name="Nynne Dyre" userId="S::nydy@itu.dk::5ab18843-44ef-43c8-8935-dc9e97bd60f4" providerId="AD" clId="Web-{075B66C3-C133-4B34-85D3-54002924E4EE}" dt="2023-02-10T13:32:23.824" v="26"/>
          <ac:picMkLst>
            <pc:docMk/>
            <pc:sldMk cId="597938607" sldId="272"/>
            <ac:picMk id="3" creationId="{7F19F740-DA4E-A83B-E2F5-2892169170BB}"/>
          </ac:picMkLst>
        </pc:picChg>
        <pc:picChg chg="mod">
          <ac:chgData name="Nynne Dyre" userId="S::nydy@itu.dk::5ab18843-44ef-43c8-8935-dc9e97bd60f4" providerId="AD" clId="Web-{075B66C3-C133-4B34-85D3-54002924E4EE}" dt="2023-02-10T13:34:13.626" v="33" actId="1076"/>
          <ac:picMkLst>
            <pc:docMk/>
            <pc:sldMk cId="597938607" sldId="272"/>
            <ac:picMk id="6" creationId="{894FF6DB-0B44-88B7-CD62-5154E7EB6F74}"/>
          </ac:picMkLst>
        </pc:picChg>
      </pc:sldChg>
      <pc:sldMasterChg chg="mod modSldLayout">
        <pc:chgData name="Nynne Dyre" userId="S::nydy@itu.dk::5ab18843-44ef-43c8-8935-dc9e97bd60f4" providerId="AD" clId="Web-{075B66C3-C133-4B34-85D3-54002924E4EE}" dt="2023-02-10T13:30:20.850" v="23"/>
        <pc:sldMasterMkLst>
          <pc:docMk/>
          <pc:sldMasterMk cId="3016765806" sldId="2147483738"/>
        </pc:sldMasterMkLst>
        <pc:sldLayoutChg chg="mod">
          <pc:chgData name="Nynne Dyre" userId="S::nydy@itu.dk::5ab18843-44ef-43c8-8935-dc9e97bd60f4" providerId="AD" clId="Web-{075B66C3-C133-4B34-85D3-54002924E4EE}" dt="2023-02-10T13:30:20.850" v="23"/>
          <pc:sldLayoutMkLst>
            <pc:docMk/>
            <pc:sldMasterMk cId="3016765806" sldId="2147483738"/>
            <pc:sldLayoutMk cId="4258413657" sldId="2147483727"/>
          </pc:sldLayoutMkLst>
        </pc:sldLayoutChg>
        <pc:sldLayoutChg chg="mod">
          <pc:chgData name="Nynne Dyre" userId="S::nydy@itu.dk::5ab18843-44ef-43c8-8935-dc9e97bd60f4" providerId="AD" clId="Web-{075B66C3-C133-4B34-85D3-54002924E4EE}" dt="2023-02-10T13:30:20.850" v="23"/>
          <pc:sldLayoutMkLst>
            <pc:docMk/>
            <pc:sldMasterMk cId="3016765806" sldId="2147483738"/>
            <pc:sldLayoutMk cId="3436063340" sldId="2147483728"/>
          </pc:sldLayoutMkLst>
        </pc:sldLayoutChg>
        <pc:sldLayoutChg chg="mod">
          <pc:chgData name="Nynne Dyre" userId="S::nydy@itu.dk::5ab18843-44ef-43c8-8935-dc9e97bd60f4" providerId="AD" clId="Web-{075B66C3-C133-4B34-85D3-54002924E4EE}" dt="2023-02-10T13:30:20.850" v="23"/>
          <pc:sldLayoutMkLst>
            <pc:docMk/>
            <pc:sldMasterMk cId="3016765806" sldId="2147483738"/>
            <pc:sldLayoutMk cId="2890047628" sldId="2147483729"/>
          </pc:sldLayoutMkLst>
        </pc:sldLayoutChg>
        <pc:sldLayoutChg chg="mod">
          <pc:chgData name="Nynne Dyre" userId="S::nydy@itu.dk::5ab18843-44ef-43c8-8935-dc9e97bd60f4" providerId="AD" clId="Web-{075B66C3-C133-4B34-85D3-54002924E4EE}" dt="2023-02-10T13:30:20.850" v="23"/>
          <pc:sldLayoutMkLst>
            <pc:docMk/>
            <pc:sldMasterMk cId="3016765806" sldId="2147483738"/>
            <pc:sldLayoutMk cId="2124240972" sldId="2147483730"/>
          </pc:sldLayoutMkLst>
        </pc:sldLayoutChg>
        <pc:sldLayoutChg chg="mod">
          <pc:chgData name="Nynne Dyre" userId="S::nydy@itu.dk::5ab18843-44ef-43c8-8935-dc9e97bd60f4" providerId="AD" clId="Web-{075B66C3-C133-4B34-85D3-54002924E4EE}" dt="2023-02-10T13:30:20.850" v="23"/>
          <pc:sldLayoutMkLst>
            <pc:docMk/>
            <pc:sldMasterMk cId="3016765806" sldId="2147483738"/>
            <pc:sldLayoutMk cId="1326737804" sldId="2147483731"/>
          </pc:sldLayoutMkLst>
        </pc:sldLayoutChg>
        <pc:sldLayoutChg chg="mod">
          <pc:chgData name="Nynne Dyre" userId="S::nydy@itu.dk::5ab18843-44ef-43c8-8935-dc9e97bd60f4" providerId="AD" clId="Web-{075B66C3-C133-4B34-85D3-54002924E4EE}" dt="2023-02-10T13:30:20.850" v="23"/>
          <pc:sldLayoutMkLst>
            <pc:docMk/>
            <pc:sldMasterMk cId="3016765806" sldId="2147483738"/>
            <pc:sldLayoutMk cId="4073243412" sldId="2147483732"/>
          </pc:sldLayoutMkLst>
        </pc:sldLayoutChg>
        <pc:sldLayoutChg chg="mod">
          <pc:chgData name="Nynne Dyre" userId="S::nydy@itu.dk::5ab18843-44ef-43c8-8935-dc9e97bd60f4" providerId="AD" clId="Web-{075B66C3-C133-4B34-85D3-54002924E4EE}" dt="2023-02-10T13:30:20.850" v="23"/>
          <pc:sldLayoutMkLst>
            <pc:docMk/>
            <pc:sldMasterMk cId="3016765806" sldId="2147483738"/>
            <pc:sldLayoutMk cId="1851548548" sldId="2147483733"/>
          </pc:sldLayoutMkLst>
        </pc:sldLayoutChg>
        <pc:sldLayoutChg chg="mod">
          <pc:chgData name="Nynne Dyre" userId="S::nydy@itu.dk::5ab18843-44ef-43c8-8935-dc9e97bd60f4" providerId="AD" clId="Web-{075B66C3-C133-4B34-85D3-54002924E4EE}" dt="2023-02-10T13:30:20.850" v="23"/>
          <pc:sldLayoutMkLst>
            <pc:docMk/>
            <pc:sldMasterMk cId="3016765806" sldId="2147483738"/>
            <pc:sldLayoutMk cId="631996019" sldId="2147483734"/>
          </pc:sldLayoutMkLst>
        </pc:sldLayoutChg>
        <pc:sldLayoutChg chg="mod">
          <pc:chgData name="Nynne Dyre" userId="S::nydy@itu.dk::5ab18843-44ef-43c8-8935-dc9e97bd60f4" providerId="AD" clId="Web-{075B66C3-C133-4B34-85D3-54002924E4EE}" dt="2023-02-10T13:30:20.850" v="23"/>
          <pc:sldLayoutMkLst>
            <pc:docMk/>
            <pc:sldMasterMk cId="3016765806" sldId="2147483738"/>
            <pc:sldLayoutMk cId="3395271503" sldId="2147483735"/>
          </pc:sldLayoutMkLst>
        </pc:sldLayoutChg>
        <pc:sldLayoutChg chg="mod">
          <pc:chgData name="Nynne Dyre" userId="S::nydy@itu.dk::5ab18843-44ef-43c8-8935-dc9e97bd60f4" providerId="AD" clId="Web-{075B66C3-C133-4B34-85D3-54002924E4EE}" dt="2023-02-10T13:30:20.850" v="23"/>
          <pc:sldLayoutMkLst>
            <pc:docMk/>
            <pc:sldMasterMk cId="3016765806" sldId="2147483738"/>
            <pc:sldLayoutMk cId="1989867551" sldId="2147483736"/>
          </pc:sldLayoutMkLst>
        </pc:sldLayoutChg>
        <pc:sldLayoutChg chg="mod">
          <pc:chgData name="Nynne Dyre" userId="S::nydy@itu.dk::5ab18843-44ef-43c8-8935-dc9e97bd60f4" providerId="AD" clId="Web-{075B66C3-C133-4B34-85D3-54002924E4EE}" dt="2023-02-10T13:30:20.850" v="23"/>
          <pc:sldLayoutMkLst>
            <pc:docMk/>
            <pc:sldMasterMk cId="3016765806" sldId="2147483738"/>
            <pc:sldLayoutMk cId="4091068334" sldId="2147483737"/>
          </pc:sldLayoutMkLst>
        </pc:sldLayoutChg>
      </pc:sldMasterChg>
    </pc:docChg>
  </pc:docChgLst>
  <pc:docChgLst>
    <pc:chgData name="Christian Søe Loft" userId="S::chlo@itu.dk::6f4b3e22-b9d5-424d-93bd-0471a6b740f5" providerId="AD" clId="Web-{076BF24C-C78B-41C1-9668-87842871D846}"/>
    <pc:docChg chg="addSld modSld">
      <pc:chgData name="Christian Søe Loft" userId="S::chlo@itu.dk::6f4b3e22-b9d5-424d-93bd-0471a6b740f5" providerId="AD" clId="Web-{076BF24C-C78B-41C1-9668-87842871D846}" dt="2023-02-10T10:01:35.729" v="869" actId="20577"/>
      <pc:docMkLst>
        <pc:docMk/>
      </pc:docMkLst>
      <pc:sldChg chg="modSp">
        <pc:chgData name="Christian Søe Loft" userId="S::chlo@itu.dk::6f4b3e22-b9d5-424d-93bd-0471a6b740f5" providerId="AD" clId="Web-{076BF24C-C78B-41C1-9668-87842871D846}" dt="2023-02-10T09:48:14.622" v="111" actId="20577"/>
        <pc:sldMkLst>
          <pc:docMk/>
          <pc:sldMk cId="3424942676" sldId="256"/>
        </pc:sldMkLst>
        <pc:spChg chg="mod">
          <ac:chgData name="Christian Søe Loft" userId="S::chlo@itu.dk::6f4b3e22-b9d5-424d-93bd-0471a6b740f5" providerId="AD" clId="Web-{076BF24C-C78B-41C1-9668-87842871D846}" dt="2023-02-10T09:46:53.010" v="56" actId="20577"/>
          <ac:spMkLst>
            <pc:docMk/>
            <pc:sldMk cId="3424942676" sldId="256"/>
            <ac:spMk id="2" creationId="{00000000-0000-0000-0000-000000000000}"/>
          </ac:spMkLst>
        </pc:spChg>
        <pc:spChg chg="mod">
          <ac:chgData name="Christian Søe Loft" userId="S::chlo@itu.dk::6f4b3e22-b9d5-424d-93bd-0471a6b740f5" providerId="AD" clId="Web-{076BF24C-C78B-41C1-9668-87842871D846}" dt="2023-02-10T09:48:14.622" v="111" actId="20577"/>
          <ac:spMkLst>
            <pc:docMk/>
            <pc:sldMk cId="3424942676" sldId="256"/>
            <ac:spMk id="3" creationId="{00000000-0000-0000-0000-000000000000}"/>
          </ac:spMkLst>
        </pc:spChg>
      </pc:sldChg>
      <pc:sldChg chg="modSp">
        <pc:chgData name="Christian Søe Loft" userId="S::chlo@itu.dk::6f4b3e22-b9d5-424d-93bd-0471a6b740f5" providerId="AD" clId="Web-{076BF24C-C78B-41C1-9668-87842871D846}" dt="2023-02-10T10:01:35.729" v="869" actId="20577"/>
        <pc:sldMkLst>
          <pc:docMk/>
          <pc:sldMk cId="868519456" sldId="257"/>
        </pc:sldMkLst>
        <pc:spChg chg="mod">
          <ac:chgData name="Christian Søe Loft" userId="S::chlo@itu.dk::6f4b3e22-b9d5-424d-93bd-0471a6b740f5" providerId="AD" clId="Web-{076BF24C-C78B-41C1-9668-87842871D846}" dt="2023-02-10T09:50:53.550" v="401" actId="20577"/>
          <ac:spMkLst>
            <pc:docMk/>
            <pc:sldMk cId="868519456" sldId="257"/>
            <ac:spMk id="2" creationId="{6A4FD68F-069E-3A2C-7425-B9DA4F3D66EC}"/>
          </ac:spMkLst>
        </pc:spChg>
        <pc:spChg chg="mod">
          <ac:chgData name="Christian Søe Loft" userId="S::chlo@itu.dk::6f4b3e22-b9d5-424d-93bd-0471a6b740f5" providerId="AD" clId="Web-{076BF24C-C78B-41C1-9668-87842871D846}" dt="2023-02-10T10:01:35.729" v="869" actId="20577"/>
          <ac:spMkLst>
            <pc:docMk/>
            <pc:sldMk cId="868519456" sldId="257"/>
            <ac:spMk id="3" creationId="{95B66AB1-4A9D-90EF-3EBB-6A17916B85D3}"/>
          </ac:spMkLst>
        </pc:spChg>
      </pc:sldChg>
      <pc:sldChg chg="modSp add replId">
        <pc:chgData name="Christian Søe Loft" userId="S::chlo@itu.dk::6f4b3e22-b9d5-424d-93bd-0471a6b740f5" providerId="AD" clId="Web-{076BF24C-C78B-41C1-9668-87842871D846}" dt="2023-02-10T09:52:54.382" v="470" actId="20577"/>
        <pc:sldMkLst>
          <pc:docMk/>
          <pc:sldMk cId="2065994041" sldId="265"/>
        </pc:sldMkLst>
        <pc:spChg chg="mod">
          <ac:chgData name="Christian Søe Loft" userId="S::chlo@itu.dk::6f4b3e22-b9d5-424d-93bd-0471a6b740f5" providerId="AD" clId="Web-{076BF24C-C78B-41C1-9668-87842871D846}" dt="2023-02-10T09:52:54.382" v="470" actId="20577"/>
          <ac:spMkLst>
            <pc:docMk/>
            <pc:sldMk cId="2065994041" sldId="265"/>
            <ac:spMk id="3" creationId="{95B66AB1-4A9D-90EF-3EBB-6A17916B85D3}"/>
          </ac:spMkLst>
        </pc:spChg>
      </pc:sldChg>
    </pc:docChg>
  </pc:docChgLst>
  <pc:docChgLst>
    <pc:chgData name="Rebecca Louise Nørskov Jørgensen" userId="S::relj@itu.dk::90d76800-d52b-4ceb-b5e7-9ef287912b31" providerId="AD" clId="Web-{502355C1-5232-4EA1-9F73-8AA8D0AF84B1}"/>
    <pc:docChg chg="modSld">
      <pc:chgData name="Rebecca Louise Nørskov Jørgensen" userId="S::relj@itu.dk::90d76800-d52b-4ceb-b5e7-9ef287912b31" providerId="AD" clId="Web-{502355C1-5232-4EA1-9F73-8AA8D0AF84B1}" dt="2023-02-10T13:58:24.694" v="2" actId="20577"/>
      <pc:docMkLst>
        <pc:docMk/>
      </pc:docMkLst>
      <pc:sldChg chg="modSp">
        <pc:chgData name="Rebecca Louise Nørskov Jørgensen" userId="S::relj@itu.dk::90d76800-d52b-4ceb-b5e7-9ef287912b31" providerId="AD" clId="Web-{502355C1-5232-4EA1-9F73-8AA8D0AF84B1}" dt="2023-02-10T13:58:24.694" v="2" actId="20577"/>
        <pc:sldMkLst>
          <pc:docMk/>
          <pc:sldMk cId="868519456" sldId="257"/>
        </pc:sldMkLst>
        <pc:spChg chg="mod">
          <ac:chgData name="Rebecca Louise Nørskov Jørgensen" userId="S::relj@itu.dk::90d76800-d52b-4ceb-b5e7-9ef287912b31" providerId="AD" clId="Web-{502355C1-5232-4EA1-9F73-8AA8D0AF84B1}" dt="2023-02-10T13:58:24.694" v="2" actId="20577"/>
          <ac:spMkLst>
            <pc:docMk/>
            <pc:sldMk cId="868519456" sldId="257"/>
            <ac:spMk id="3" creationId="{95B66AB1-4A9D-90EF-3EBB-6A17916B85D3}"/>
          </ac:spMkLst>
        </pc:spChg>
      </pc:sldChg>
    </pc:docChg>
  </pc:docChgLst>
  <pc:docChgLst>
    <pc:chgData name="Terese Kimmie Høj" userId="S::teho@itu.dk::caa1ace1-6ddc-4e5b-8d29-3a6c1a8e96b2" providerId="AD" clId="Web-{1E721041-CAAE-432A-93F0-EE83FE829468}"/>
    <pc:docChg chg="addSld modSld">
      <pc:chgData name="Terese Kimmie Høj" userId="S::teho@itu.dk::caa1ace1-6ddc-4e5b-8d29-3a6c1a8e96b2" providerId="AD" clId="Web-{1E721041-CAAE-432A-93F0-EE83FE829468}" dt="2023-02-10T10:26:01.570" v="373" actId="20577"/>
      <pc:docMkLst>
        <pc:docMk/>
      </pc:docMkLst>
      <pc:sldChg chg="addSp modSp">
        <pc:chgData name="Terese Kimmie Høj" userId="S::teho@itu.dk::caa1ace1-6ddc-4e5b-8d29-3a6c1a8e96b2" providerId="AD" clId="Web-{1E721041-CAAE-432A-93F0-EE83FE829468}" dt="2023-02-10T10:11:22.085" v="30" actId="14100"/>
        <pc:sldMkLst>
          <pc:docMk/>
          <pc:sldMk cId="3973416954" sldId="258"/>
        </pc:sldMkLst>
        <pc:spChg chg="add mod">
          <ac:chgData name="Terese Kimmie Høj" userId="S::teho@itu.dk::caa1ace1-6ddc-4e5b-8d29-3a6c1a8e96b2" providerId="AD" clId="Web-{1E721041-CAAE-432A-93F0-EE83FE829468}" dt="2023-02-10T10:11:22.085" v="30" actId="14100"/>
          <ac:spMkLst>
            <pc:docMk/>
            <pc:sldMk cId="3973416954" sldId="258"/>
            <ac:spMk id="3" creationId="{BEFD564A-6828-4A54-5A98-BEFA9DD5FA83}"/>
          </ac:spMkLst>
        </pc:spChg>
      </pc:sldChg>
      <pc:sldChg chg="modSp">
        <pc:chgData name="Terese Kimmie Høj" userId="S::teho@itu.dk::caa1ace1-6ddc-4e5b-8d29-3a6c1a8e96b2" providerId="AD" clId="Web-{1E721041-CAAE-432A-93F0-EE83FE829468}" dt="2023-02-10T10:25:50.132" v="370" actId="20577"/>
        <pc:sldMkLst>
          <pc:docMk/>
          <pc:sldMk cId="2384546249" sldId="261"/>
        </pc:sldMkLst>
        <pc:spChg chg="mod">
          <ac:chgData name="Terese Kimmie Høj" userId="S::teho@itu.dk::caa1ace1-6ddc-4e5b-8d29-3a6c1a8e96b2" providerId="AD" clId="Web-{1E721041-CAAE-432A-93F0-EE83FE829468}" dt="2023-02-10T10:25:50.132" v="370" actId="20577"/>
          <ac:spMkLst>
            <pc:docMk/>
            <pc:sldMk cId="2384546249" sldId="261"/>
            <ac:spMk id="5" creationId="{33DEA015-E6BF-0332-2669-F81842395122}"/>
          </ac:spMkLst>
        </pc:spChg>
      </pc:sldChg>
      <pc:sldChg chg="addSp delSp modSp">
        <pc:chgData name="Terese Kimmie Høj" userId="S::teho@itu.dk::caa1ace1-6ddc-4e5b-8d29-3a6c1a8e96b2" providerId="AD" clId="Web-{1E721041-CAAE-432A-93F0-EE83FE829468}" dt="2023-02-10T10:13:59.372" v="72" actId="20577"/>
        <pc:sldMkLst>
          <pc:docMk/>
          <pc:sldMk cId="3276106922" sldId="263"/>
        </pc:sldMkLst>
        <pc:spChg chg="mod">
          <ac:chgData name="Terese Kimmie Høj" userId="S::teho@itu.dk::caa1ace1-6ddc-4e5b-8d29-3a6c1a8e96b2" providerId="AD" clId="Web-{1E721041-CAAE-432A-93F0-EE83FE829468}" dt="2023-02-10T10:13:59.372" v="72" actId="20577"/>
          <ac:spMkLst>
            <pc:docMk/>
            <pc:sldMk cId="3276106922" sldId="263"/>
            <ac:spMk id="2" creationId="{84DEDEE6-9B5C-7952-05FF-2256D4A02189}"/>
          </ac:spMkLst>
        </pc:spChg>
        <pc:spChg chg="add del mod">
          <ac:chgData name="Terese Kimmie Høj" userId="S::teho@itu.dk::caa1ace1-6ddc-4e5b-8d29-3a6c1a8e96b2" providerId="AD" clId="Web-{1E721041-CAAE-432A-93F0-EE83FE829468}" dt="2023-02-10T10:11:33.992" v="34"/>
          <ac:spMkLst>
            <pc:docMk/>
            <pc:sldMk cId="3276106922" sldId="263"/>
            <ac:spMk id="3" creationId="{C38CC9A2-6B12-02F7-B866-70B03B0A3637}"/>
          </ac:spMkLst>
        </pc:spChg>
        <pc:spChg chg="add">
          <ac:chgData name="Terese Kimmie Høj" userId="S::teho@itu.dk::caa1ace1-6ddc-4e5b-8d29-3a6c1a8e96b2" providerId="AD" clId="Web-{1E721041-CAAE-432A-93F0-EE83FE829468}" dt="2023-02-10T10:11:45.523" v="35"/>
          <ac:spMkLst>
            <pc:docMk/>
            <pc:sldMk cId="3276106922" sldId="263"/>
            <ac:spMk id="7" creationId="{CFB5623F-2DF3-2E4C-529F-C46B6A6B5AEB}"/>
          </ac:spMkLst>
        </pc:spChg>
        <pc:spChg chg="add mod">
          <ac:chgData name="Terese Kimmie Høj" userId="S::teho@itu.dk::caa1ace1-6ddc-4e5b-8d29-3a6c1a8e96b2" providerId="AD" clId="Web-{1E721041-CAAE-432A-93F0-EE83FE829468}" dt="2023-02-10T10:13:03.807" v="56" actId="1076"/>
          <ac:spMkLst>
            <pc:docMk/>
            <pc:sldMk cId="3276106922" sldId="263"/>
            <ac:spMk id="9" creationId="{B0CFF52B-8835-CA47-B98F-E4A23438A046}"/>
          </ac:spMkLst>
        </pc:spChg>
        <pc:spChg chg="add mod">
          <ac:chgData name="Terese Kimmie Høj" userId="S::teho@itu.dk::caa1ace1-6ddc-4e5b-8d29-3a6c1a8e96b2" providerId="AD" clId="Web-{1E721041-CAAE-432A-93F0-EE83FE829468}" dt="2023-02-10T10:13:23.933" v="62" actId="1076"/>
          <ac:spMkLst>
            <pc:docMk/>
            <pc:sldMk cId="3276106922" sldId="263"/>
            <ac:spMk id="10" creationId="{EF3D5702-4B12-BD23-E298-300F4296FA39}"/>
          </ac:spMkLst>
        </pc:spChg>
      </pc:sldChg>
      <pc:sldChg chg="modSp new">
        <pc:chgData name="Terese Kimmie Høj" userId="S::teho@itu.dk::caa1ace1-6ddc-4e5b-8d29-3a6c1a8e96b2" providerId="AD" clId="Web-{1E721041-CAAE-432A-93F0-EE83FE829468}" dt="2023-02-10T10:25:39.085" v="369" actId="20577"/>
        <pc:sldMkLst>
          <pc:docMk/>
          <pc:sldMk cId="2959565000" sldId="268"/>
        </pc:sldMkLst>
        <pc:spChg chg="mod">
          <ac:chgData name="Terese Kimmie Høj" userId="S::teho@itu.dk::caa1ace1-6ddc-4e5b-8d29-3a6c1a8e96b2" providerId="AD" clId="Web-{1E721041-CAAE-432A-93F0-EE83FE829468}" dt="2023-02-10T10:14:08.029" v="85" actId="20577"/>
          <ac:spMkLst>
            <pc:docMk/>
            <pc:sldMk cId="2959565000" sldId="268"/>
            <ac:spMk id="2" creationId="{F042DD22-08D2-5CC3-396A-457FC4434B26}"/>
          </ac:spMkLst>
        </pc:spChg>
        <pc:spChg chg="mod">
          <ac:chgData name="Terese Kimmie Høj" userId="S::teho@itu.dk::caa1ace1-6ddc-4e5b-8d29-3a6c1a8e96b2" providerId="AD" clId="Web-{1E721041-CAAE-432A-93F0-EE83FE829468}" dt="2023-02-10T10:25:39.085" v="369" actId="20577"/>
          <ac:spMkLst>
            <pc:docMk/>
            <pc:sldMk cId="2959565000" sldId="268"/>
            <ac:spMk id="3" creationId="{DBB0B547-40C9-1E22-EDD1-C217EB30082C}"/>
          </ac:spMkLst>
        </pc:spChg>
      </pc:sldChg>
      <pc:sldChg chg="modSp">
        <pc:chgData name="Terese Kimmie Høj" userId="S::teho@itu.dk::caa1ace1-6ddc-4e5b-8d29-3a6c1a8e96b2" providerId="AD" clId="Web-{1E721041-CAAE-432A-93F0-EE83FE829468}" dt="2023-02-10T10:25:55.335" v="372" actId="20577"/>
        <pc:sldMkLst>
          <pc:docMk/>
          <pc:sldMk cId="739540771" sldId="269"/>
        </pc:sldMkLst>
        <pc:spChg chg="mod">
          <ac:chgData name="Terese Kimmie Høj" userId="S::teho@itu.dk::caa1ace1-6ddc-4e5b-8d29-3a6c1a8e96b2" providerId="AD" clId="Web-{1E721041-CAAE-432A-93F0-EE83FE829468}" dt="2023-02-10T10:23:52.768" v="367" actId="20577"/>
          <ac:spMkLst>
            <pc:docMk/>
            <pc:sldMk cId="739540771" sldId="269"/>
            <ac:spMk id="2" creationId="{D8481B1F-D5B6-5D00-5D33-454A644C387A}"/>
          </ac:spMkLst>
        </pc:spChg>
        <pc:spChg chg="mod">
          <ac:chgData name="Terese Kimmie Høj" userId="S::teho@itu.dk::caa1ace1-6ddc-4e5b-8d29-3a6c1a8e96b2" providerId="AD" clId="Web-{1E721041-CAAE-432A-93F0-EE83FE829468}" dt="2023-02-10T10:25:55.335" v="372" actId="20577"/>
          <ac:spMkLst>
            <pc:docMk/>
            <pc:sldMk cId="739540771" sldId="269"/>
            <ac:spMk id="3" creationId="{1C951166-AD74-1618-4D74-502893746020}"/>
          </ac:spMkLst>
        </pc:spChg>
      </pc:sldChg>
      <pc:sldChg chg="modSp">
        <pc:chgData name="Terese Kimmie Høj" userId="S::teho@itu.dk::caa1ace1-6ddc-4e5b-8d29-3a6c1a8e96b2" providerId="AD" clId="Web-{1E721041-CAAE-432A-93F0-EE83FE829468}" dt="2023-02-10T10:26:01.570" v="373" actId="20577"/>
        <pc:sldMkLst>
          <pc:docMk/>
          <pc:sldMk cId="804848478" sldId="270"/>
        </pc:sldMkLst>
        <pc:spChg chg="mod">
          <ac:chgData name="Terese Kimmie Høj" userId="S::teho@itu.dk::caa1ace1-6ddc-4e5b-8d29-3a6c1a8e96b2" providerId="AD" clId="Web-{1E721041-CAAE-432A-93F0-EE83FE829468}" dt="2023-02-10T10:26:01.570" v="373" actId="20577"/>
          <ac:spMkLst>
            <pc:docMk/>
            <pc:sldMk cId="804848478" sldId="270"/>
            <ac:spMk id="3" creationId="{F8C3BBB1-C6D5-3EF4-6BB4-F41C996AB591}"/>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D3B3C7E-BC2D-4436-8B03-AC421FA66787}"/>
              </a:ext>
            </a:extLst>
          </p:cNvPr>
          <p:cNvSpPr/>
          <p:nvPr/>
        </p:nvSpPr>
        <p:spPr>
          <a:xfrm>
            <a:off x="160920" y="157606"/>
            <a:ext cx="11870161" cy="65427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B66887E-4265-46F7-9DE0-605FFFC90761}"/>
              </a:ext>
            </a:extLst>
          </p:cNvPr>
          <p:cNvSpPr>
            <a:spLocks noGrp="1"/>
          </p:cNvSpPr>
          <p:nvPr>
            <p:ph type="ctrTitle" hasCustomPrompt="1"/>
          </p:nvPr>
        </p:nvSpPr>
        <p:spPr>
          <a:xfrm>
            <a:off x="2035130" y="1066800"/>
            <a:ext cx="8112369" cy="2073119"/>
          </a:xfrm>
        </p:spPr>
        <p:txBody>
          <a:bodyPr anchor="b">
            <a:normAutofit/>
          </a:bodyPr>
          <a:lstStyle>
            <a:lvl1pPr algn="ctr">
              <a:lnSpc>
                <a:spcPct val="110000"/>
              </a:lnSpc>
              <a:defRPr sz="2800" cap="all" spc="390" baseline="0"/>
            </a:lvl1pPr>
          </a:lstStyle>
          <a:p>
            <a:r>
              <a:rPr lang="en-US"/>
              <a:t>CLICK TO EDIT MASTER TITLE STYLE</a:t>
            </a:r>
          </a:p>
        </p:txBody>
      </p:sp>
      <p:sp>
        <p:nvSpPr>
          <p:cNvPr id="3" name="Subtitle 2">
            <a:extLst>
              <a:ext uri="{FF2B5EF4-FFF2-40B4-BE49-F238E27FC236}">
                <a16:creationId xmlns:a16="http://schemas.microsoft.com/office/drawing/2014/main" id="{7EDB1A74-54F5-45CA-8922-87FFD57515D4}"/>
              </a:ext>
            </a:extLst>
          </p:cNvPr>
          <p:cNvSpPr>
            <a:spLocks noGrp="1"/>
          </p:cNvSpPr>
          <p:nvPr>
            <p:ph type="subTitle" idx="1"/>
          </p:nvPr>
        </p:nvSpPr>
        <p:spPr>
          <a:xfrm>
            <a:off x="2175804" y="4876802"/>
            <a:ext cx="7821637" cy="1028697"/>
          </a:xfrm>
        </p:spPr>
        <p:txBody>
          <a:bodyPr>
            <a:normAutofit/>
          </a:bodyPr>
          <a:lstStyle>
            <a:lvl1pPr marL="0" indent="0" algn="ctr">
              <a:lnSpc>
                <a:spcPct val="100000"/>
              </a:lnSpc>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B6BE6EF-9D0F-4ABF-B92C-E967FE3F16CF}"/>
              </a:ext>
            </a:extLst>
          </p:cNvPr>
          <p:cNvSpPr>
            <a:spLocks noGrp="1"/>
          </p:cNvSpPr>
          <p:nvPr>
            <p:ph type="dt" sz="half" idx="10"/>
          </p:nvPr>
        </p:nvSpPr>
        <p:spPr/>
        <p:txBody>
          <a:bodyPr/>
          <a:lstStyle/>
          <a:p>
            <a:fld id="{C485584D-7D79-4248-9986-4CA35242F944}" type="datetimeFigureOut">
              <a:rPr lang="en-US" smtClean="0"/>
              <a:t>1/14/24</a:t>
            </a:fld>
            <a:endParaRPr lang="en-US"/>
          </a:p>
        </p:txBody>
      </p:sp>
      <p:sp>
        <p:nvSpPr>
          <p:cNvPr id="5" name="Footer Placeholder 4">
            <a:extLst>
              <a:ext uri="{FF2B5EF4-FFF2-40B4-BE49-F238E27FC236}">
                <a16:creationId xmlns:a16="http://schemas.microsoft.com/office/drawing/2014/main" id="{4E4AB150-954C-4F02-89AC-DA7163D75C39}"/>
              </a:ext>
            </a:extLst>
          </p:cNvPr>
          <p:cNvSpPr>
            <a:spLocks noGrp="1"/>
          </p:cNvSpPr>
          <p:nvPr>
            <p:ph type="ftr" sz="quarter" idx="11"/>
          </p:nvPr>
        </p:nvSpPr>
        <p:spPr>
          <a:xfrm>
            <a:off x="7279965" y="6245352"/>
            <a:ext cx="4114800" cy="365125"/>
          </a:xfrm>
        </p:spPr>
        <p:txBody>
          <a:bodyPr/>
          <a:lstStyle/>
          <a:p>
            <a:endParaRPr lang="en-US"/>
          </a:p>
        </p:txBody>
      </p:sp>
      <p:sp>
        <p:nvSpPr>
          <p:cNvPr id="6" name="Slide Number Placeholder 5">
            <a:extLst>
              <a:ext uri="{FF2B5EF4-FFF2-40B4-BE49-F238E27FC236}">
                <a16:creationId xmlns:a16="http://schemas.microsoft.com/office/drawing/2014/main" id="{E8E16270-CBD7-4ACC-BFC5-9CADE7226688}"/>
              </a:ext>
            </a:extLst>
          </p:cNvPr>
          <p:cNvSpPr>
            <a:spLocks noGrp="1"/>
          </p:cNvSpPr>
          <p:nvPr>
            <p:ph type="sldNum" sz="quarter" idx="12"/>
          </p:nvPr>
        </p:nvSpPr>
        <p:spPr/>
        <p:txBody>
          <a:bodyPr/>
          <a:lstStyle/>
          <a:p>
            <a:fld id="{19590046-DA73-4BBF-84B5-C08E6F75191A}" type="slidenum">
              <a:rPr lang="en-US" smtClean="0"/>
              <a:t>‹#›</a:t>
            </a:fld>
            <a:endParaRPr lang="en-US"/>
          </a:p>
        </p:txBody>
      </p:sp>
      <p:grpSp>
        <p:nvGrpSpPr>
          <p:cNvPr id="7" name="Group 6">
            <a:extLst>
              <a:ext uri="{FF2B5EF4-FFF2-40B4-BE49-F238E27FC236}">
                <a16:creationId xmlns:a16="http://schemas.microsoft.com/office/drawing/2014/main" id="{79B5D0C1-066E-4C02-A6B8-59FAE4A19724}"/>
              </a:ext>
            </a:extLst>
          </p:cNvPr>
          <p:cNvGrpSpPr/>
          <p:nvPr/>
        </p:nvGrpSpPr>
        <p:grpSpPr>
          <a:xfrm>
            <a:off x="5662258" y="4240546"/>
            <a:ext cx="867485" cy="115439"/>
            <a:chOff x="8910933" y="1861308"/>
            <a:chExt cx="867485" cy="115439"/>
          </a:xfrm>
        </p:grpSpPr>
        <p:sp>
          <p:nvSpPr>
            <p:cNvPr id="8" name="Rectangle 7">
              <a:extLst>
                <a:ext uri="{FF2B5EF4-FFF2-40B4-BE49-F238E27FC236}">
                  <a16:creationId xmlns:a16="http://schemas.microsoft.com/office/drawing/2014/main" id="{D4386904-AFDC-449E-8D1B-906B305EBDA7}"/>
                </a:ext>
              </a:extLst>
            </p:cNvPr>
            <p:cNvSpPr/>
            <p:nvPr/>
          </p:nvSpPr>
          <p:spPr>
            <a:xfrm rot="18964825" flipH="1">
              <a:off x="9286956" y="1861308"/>
              <a:ext cx="115439" cy="115439"/>
            </a:xfrm>
            <a:prstGeom prst="rect">
              <a:avLst/>
            </a:prstGeom>
            <a:no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ffectLst>
                  <a:outerShdw blurRad="38100" dist="38100" dir="2700000" algn="tl">
                    <a:srgbClr val="000000">
                      <a:alpha val="43137"/>
                    </a:srgbClr>
                  </a:outerShdw>
                </a:effectLst>
              </a:endParaRPr>
            </a:p>
          </p:txBody>
        </p:sp>
        <p:cxnSp>
          <p:nvCxnSpPr>
            <p:cNvPr id="9" name="Straight Connector 8">
              <a:extLst>
                <a:ext uri="{FF2B5EF4-FFF2-40B4-BE49-F238E27FC236}">
                  <a16:creationId xmlns:a16="http://schemas.microsoft.com/office/drawing/2014/main" id="{F70778F2-11E8-428C-8324-479CA9D6FE92}"/>
                </a:ext>
              </a:extLst>
            </p:cNvPr>
            <p:cNvCxnSpPr/>
            <p:nvPr/>
          </p:nvCxnSpPr>
          <p:spPr>
            <a:xfrm>
              <a:off x="9426289"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A0BE89E-CB2D-48BA-A8D2-533FAAAA725F}"/>
                </a:ext>
              </a:extLst>
            </p:cNvPr>
            <p:cNvCxnSpPr/>
            <p:nvPr/>
          </p:nvCxnSpPr>
          <p:spPr>
            <a:xfrm>
              <a:off x="8910933"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51548548"/>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DB1126-542A-43AD-8078-EE356516544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4A5F98B-5F32-4561-BFBC-9F6E5DA0A347}"/>
              </a:ext>
            </a:extLst>
          </p:cNvPr>
          <p:cNvSpPr>
            <a:spLocks noGrp="1"/>
          </p:cNvSpPr>
          <p:nvPr>
            <p:ph type="body" orient="vert" idx="1"/>
          </p:nvPr>
        </p:nvSpPr>
        <p:spPr>
          <a:xfrm>
            <a:off x="1028700" y="2161903"/>
            <a:ext cx="10134600" cy="374359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73D0DD-B04E-4E48-8EE1-51E46131A9A2}"/>
              </a:ext>
            </a:extLst>
          </p:cNvPr>
          <p:cNvSpPr>
            <a:spLocks noGrp="1"/>
          </p:cNvSpPr>
          <p:nvPr>
            <p:ph type="dt" sz="half" idx="10"/>
          </p:nvPr>
        </p:nvSpPr>
        <p:spPr/>
        <p:txBody>
          <a:bodyPr/>
          <a:lstStyle/>
          <a:p>
            <a:fld id="{C485584D-7D79-4248-9986-4CA35242F944}" type="datetimeFigureOut">
              <a:rPr lang="en-US" smtClean="0"/>
              <a:t>1/14/24</a:t>
            </a:fld>
            <a:endParaRPr lang="en-US"/>
          </a:p>
        </p:txBody>
      </p:sp>
      <p:sp>
        <p:nvSpPr>
          <p:cNvPr id="5" name="Footer Placeholder 4">
            <a:extLst>
              <a:ext uri="{FF2B5EF4-FFF2-40B4-BE49-F238E27FC236}">
                <a16:creationId xmlns:a16="http://schemas.microsoft.com/office/drawing/2014/main" id="{0481352D-F9C0-4442-9601-A09A7655E68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9FC0801-9C45-40AE-AB33-5742CDA4DAC7}"/>
              </a:ext>
            </a:extLst>
          </p:cNvPr>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2124240972"/>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946561-59BF-4566-AD2C-9B05C4771DF4}"/>
              </a:ext>
            </a:extLst>
          </p:cNvPr>
          <p:cNvSpPr>
            <a:spLocks noGrp="1"/>
          </p:cNvSpPr>
          <p:nvPr>
            <p:ph type="title" orient="vert"/>
          </p:nvPr>
        </p:nvSpPr>
        <p:spPr>
          <a:xfrm>
            <a:off x="9196250" y="723899"/>
            <a:ext cx="2271849" cy="5410201"/>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1DF7870-6CBD-47E2-854C-68141BAA101D}"/>
              </a:ext>
            </a:extLst>
          </p:cNvPr>
          <p:cNvSpPr>
            <a:spLocks noGrp="1"/>
          </p:cNvSpPr>
          <p:nvPr>
            <p:ph type="body" orient="vert" idx="1"/>
          </p:nvPr>
        </p:nvSpPr>
        <p:spPr>
          <a:xfrm>
            <a:off x="723900" y="723899"/>
            <a:ext cx="8302534" cy="54102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712FAF3-C106-49CB-A845-1FC7F731399D}"/>
              </a:ext>
            </a:extLst>
          </p:cNvPr>
          <p:cNvSpPr>
            <a:spLocks noGrp="1"/>
          </p:cNvSpPr>
          <p:nvPr>
            <p:ph type="dt" sz="half" idx="10"/>
          </p:nvPr>
        </p:nvSpPr>
        <p:spPr/>
        <p:txBody>
          <a:bodyPr/>
          <a:lstStyle/>
          <a:p>
            <a:fld id="{C485584D-7D79-4248-9986-4CA35242F944}" type="datetimeFigureOut">
              <a:rPr lang="en-US" smtClean="0"/>
              <a:t>1/14/24</a:t>
            </a:fld>
            <a:endParaRPr lang="en-US"/>
          </a:p>
        </p:txBody>
      </p:sp>
      <p:sp>
        <p:nvSpPr>
          <p:cNvPr id="5" name="Footer Placeholder 4">
            <a:extLst>
              <a:ext uri="{FF2B5EF4-FFF2-40B4-BE49-F238E27FC236}">
                <a16:creationId xmlns:a16="http://schemas.microsoft.com/office/drawing/2014/main" id="{E34D5CCC-00E8-48FA-91A6-921E7B6440E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B7E1751-E7AA-406D-A977-1ACEF1FBD134}"/>
              </a:ext>
            </a:extLst>
          </p:cNvPr>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4073243412"/>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2DC87-4B97-4A7C-BC4C-6E772456161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4B59FD9-57FD-4ABA-9FCD-7954052534C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87BD40E-B0AA-47B8-900F-488A8AEC1BC2}"/>
              </a:ext>
            </a:extLst>
          </p:cNvPr>
          <p:cNvSpPr>
            <a:spLocks noGrp="1"/>
          </p:cNvSpPr>
          <p:nvPr>
            <p:ph type="dt" sz="half" idx="10"/>
          </p:nvPr>
        </p:nvSpPr>
        <p:spPr/>
        <p:txBody>
          <a:bodyPr/>
          <a:lstStyle/>
          <a:p>
            <a:fld id="{C485584D-7D79-4248-9986-4CA35242F944}" type="datetimeFigureOut">
              <a:rPr lang="en-US" smtClean="0"/>
              <a:t>1/14/24</a:t>
            </a:fld>
            <a:endParaRPr lang="en-US"/>
          </a:p>
        </p:txBody>
      </p:sp>
      <p:sp>
        <p:nvSpPr>
          <p:cNvPr id="5" name="Footer Placeholder 4">
            <a:extLst>
              <a:ext uri="{FF2B5EF4-FFF2-40B4-BE49-F238E27FC236}">
                <a16:creationId xmlns:a16="http://schemas.microsoft.com/office/drawing/2014/main" id="{865E623C-1E35-4485-A5B4-A71969BE706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5C6BB9-EF4F-465E-985B-34521F68C583}"/>
              </a:ext>
            </a:extLst>
          </p:cNvPr>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631996019"/>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587F5577-D71B-4279-B07A-62F703E5D1DC}"/>
              </a:ext>
            </a:extLst>
          </p:cNvPr>
          <p:cNvSpPr>
            <a:spLocks noGrp="1"/>
          </p:cNvSpPr>
          <p:nvPr>
            <p:ph type="dt" sz="half" idx="10"/>
          </p:nvPr>
        </p:nvSpPr>
        <p:spPr/>
        <p:txBody>
          <a:bodyPr/>
          <a:lstStyle/>
          <a:p>
            <a:fld id="{C485584D-7D79-4248-9986-4CA35242F944}" type="datetimeFigureOut">
              <a:rPr lang="en-US" smtClean="0"/>
              <a:t>1/14/24</a:t>
            </a:fld>
            <a:endParaRPr lang="en-US"/>
          </a:p>
        </p:txBody>
      </p:sp>
      <p:sp>
        <p:nvSpPr>
          <p:cNvPr id="5" name="Footer Placeholder 4">
            <a:extLst>
              <a:ext uri="{FF2B5EF4-FFF2-40B4-BE49-F238E27FC236}">
                <a16:creationId xmlns:a16="http://schemas.microsoft.com/office/drawing/2014/main" id="{F648367D-C35C-4023-BEBE-F834D033B0C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2BFCF8A-B8C6-496A-98A5-BBB52DB70F16}"/>
              </a:ext>
            </a:extLst>
          </p:cNvPr>
          <p:cNvSpPr>
            <a:spLocks noGrp="1"/>
          </p:cNvSpPr>
          <p:nvPr>
            <p:ph type="sldNum" sz="quarter" idx="12"/>
          </p:nvPr>
        </p:nvSpPr>
        <p:spPr/>
        <p:txBody>
          <a:bodyPr/>
          <a:lstStyle/>
          <a:p>
            <a:fld id="{19590046-DA73-4BBF-84B5-C08E6F75191A}" type="slidenum">
              <a:rPr lang="en-US" smtClean="0"/>
              <a:t>‹#›</a:t>
            </a:fld>
            <a:endParaRPr lang="en-US"/>
          </a:p>
        </p:txBody>
      </p:sp>
      <p:sp>
        <p:nvSpPr>
          <p:cNvPr id="11" name="Rectangle 5">
            <a:extLst>
              <a:ext uri="{FF2B5EF4-FFF2-40B4-BE49-F238E27FC236}">
                <a16:creationId xmlns:a16="http://schemas.microsoft.com/office/drawing/2014/main" id="{CDE45C10-227D-42DF-A888-EEFD3784FA8E}"/>
              </a:ext>
              <a:ext uri="{C183D7F6-B498-43B3-948B-1728B52AA6E4}">
                <adec:decorative xmlns:adec="http://schemas.microsoft.com/office/drawing/2017/decorative" val="1"/>
              </a:ext>
            </a:extLst>
          </p:cNvPr>
          <p:cNvSpPr/>
          <p:nvPr/>
        </p:nvSpPr>
        <p:spPr>
          <a:xfrm>
            <a:off x="723900" y="750338"/>
            <a:ext cx="4580642" cy="5494694"/>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6096000 w 6096000"/>
              <a:gd name="connsiteY2" fmla="*/ 6858000 h 6858000"/>
              <a:gd name="connsiteX3" fmla="*/ 3058886 w 6096000"/>
              <a:gd name="connsiteY3" fmla="*/ 6858000 h 6858000"/>
              <a:gd name="connsiteX4" fmla="*/ 0 w 6096000"/>
              <a:gd name="connsiteY4" fmla="*/ 6858000 h 6858000"/>
              <a:gd name="connsiteX5" fmla="*/ 0 w 6096000"/>
              <a:gd name="connsiteY5" fmla="*/ 0 h 6858000"/>
              <a:gd name="connsiteX0" fmla="*/ 0 w 6096000"/>
              <a:gd name="connsiteY0" fmla="*/ 0 h 6858000"/>
              <a:gd name="connsiteX1" fmla="*/ 6096000 w 6096000"/>
              <a:gd name="connsiteY1" fmla="*/ 0 h 6858000"/>
              <a:gd name="connsiteX2" fmla="*/ 6096000 w 6096000"/>
              <a:gd name="connsiteY2" fmla="*/ 6858000 h 6858000"/>
              <a:gd name="connsiteX3" fmla="*/ 3037115 w 6096000"/>
              <a:gd name="connsiteY3" fmla="*/ 5889172 h 6858000"/>
              <a:gd name="connsiteX4" fmla="*/ 0 w 6096000"/>
              <a:gd name="connsiteY4" fmla="*/ 6858000 h 6858000"/>
              <a:gd name="connsiteX5" fmla="*/ 0 w 6096000"/>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6000" h="6858000">
                <a:moveTo>
                  <a:pt x="0" y="0"/>
                </a:moveTo>
                <a:lnTo>
                  <a:pt x="6096000" y="0"/>
                </a:lnTo>
                <a:lnTo>
                  <a:pt x="6096000" y="6858000"/>
                </a:lnTo>
                <a:lnTo>
                  <a:pt x="3037115" y="5889172"/>
                </a:lnTo>
                <a:lnTo>
                  <a:pt x="0" y="6858000"/>
                </a:lnTo>
                <a:lnTo>
                  <a:pt x="0" y="0"/>
                </a:lnTo>
                <a:close/>
              </a:path>
            </a:pathLst>
          </a:custGeom>
          <a:solidFill>
            <a:schemeClr val="bg2">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a:extLst>
              <a:ext uri="{FF2B5EF4-FFF2-40B4-BE49-F238E27FC236}">
                <a16:creationId xmlns:a16="http://schemas.microsoft.com/office/drawing/2014/main" id="{DA214944-8898-48BC-AE6F-065DA7BBB8E8}"/>
              </a:ext>
              <a:ext uri="{C183D7F6-B498-43B3-948B-1728B52AA6E4}">
                <adec:decorative xmlns:adec="http://schemas.microsoft.com/office/drawing/2017/decorative" val="1"/>
              </a:ext>
            </a:extLst>
          </p:cNvPr>
          <p:cNvGrpSpPr/>
          <p:nvPr/>
        </p:nvGrpSpPr>
        <p:grpSpPr>
          <a:xfrm>
            <a:off x="2580478" y="4714704"/>
            <a:ext cx="867485" cy="115439"/>
            <a:chOff x="8910933" y="1861308"/>
            <a:chExt cx="867485" cy="115439"/>
          </a:xfrm>
        </p:grpSpPr>
        <p:sp>
          <p:nvSpPr>
            <p:cNvPr id="8" name="Rectangle 7">
              <a:extLst>
                <a:ext uri="{FF2B5EF4-FFF2-40B4-BE49-F238E27FC236}">
                  <a16:creationId xmlns:a16="http://schemas.microsoft.com/office/drawing/2014/main" id="{B94B3AAB-30C4-441D-B481-D253F8325953}"/>
                </a:ext>
              </a:extLst>
            </p:cNvPr>
            <p:cNvSpPr/>
            <p:nvPr/>
          </p:nvSpPr>
          <p:spPr>
            <a:xfrm rot="18964825" flipH="1">
              <a:off x="9286956" y="1861308"/>
              <a:ext cx="115439" cy="115439"/>
            </a:xfrm>
            <a:prstGeom prst="rect">
              <a:avLst/>
            </a:prstGeom>
            <a:no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ffectLst>
                  <a:outerShdw blurRad="38100" dist="38100" dir="2700000" algn="tl">
                    <a:srgbClr val="000000">
                      <a:alpha val="43137"/>
                    </a:srgbClr>
                  </a:outerShdw>
                </a:effectLst>
              </a:endParaRPr>
            </a:p>
          </p:txBody>
        </p:sp>
        <p:cxnSp>
          <p:nvCxnSpPr>
            <p:cNvPr id="9" name="Straight Connector 8">
              <a:extLst>
                <a:ext uri="{FF2B5EF4-FFF2-40B4-BE49-F238E27FC236}">
                  <a16:creationId xmlns:a16="http://schemas.microsoft.com/office/drawing/2014/main" id="{FDCB6176-5585-40BC-BC9C-CA625F989F1B}"/>
                </a:ext>
              </a:extLst>
            </p:cNvPr>
            <p:cNvCxnSpPr/>
            <p:nvPr/>
          </p:nvCxnSpPr>
          <p:spPr>
            <a:xfrm>
              <a:off x="9426289"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77C4F1D9-97D8-43DD-A319-C56367F97FCE}"/>
                </a:ext>
              </a:extLst>
            </p:cNvPr>
            <p:cNvCxnSpPr/>
            <p:nvPr/>
          </p:nvCxnSpPr>
          <p:spPr>
            <a:xfrm>
              <a:off x="8910933"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D25E64ED-B373-4866-B5A2-E805D3168BBB}"/>
              </a:ext>
            </a:extLst>
          </p:cNvPr>
          <p:cNvSpPr>
            <a:spLocks noGrp="1"/>
          </p:cNvSpPr>
          <p:nvPr>
            <p:ph type="title"/>
          </p:nvPr>
        </p:nvSpPr>
        <p:spPr>
          <a:xfrm>
            <a:off x="1151291" y="1274475"/>
            <a:ext cx="3761832" cy="2823913"/>
          </a:xfrm>
        </p:spPr>
        <p:txBody>
          <a:bodyPr anchor="b">
            <a:normAutofit/>
          </a:bodyPr>
          <a:lstStyle>
            <a:lvl1pPr algn="ctr">
              <a:defRPr sz="3200" cap="all" spc="600" baseline="0"/>
            </a:lvl1pPr>
          </a:lstStyle>
          <a:p>
            <a:r>
              <a:rPr lang="en-US"/>
              <a:t>Click to edit Master title style</a:t>
            </a:r>
          </a:p>
        </p:txBody>
      </p:sp>
      <p:sp>
        <p:nvSpPr>
          <p:cNvPr id="3" name="Text Placeholder 2">
            <a:extLst>
              <a:ext uri="{FF2B5EF4-FFF2-40B4-BE49-F238E27FC236}">
                <a16:creationId xmlns:a16="http://schemas.microsoft.com/office/drawing/2014/main" id="{AB6D6168-DDAE-41B2-A0D5-42185A2D028C}"/>
              </a:ext>
            </a:extLst>
          </p:cNvPr>
          <p:cNvSpPr>
            <a:spLocks noGrp="1"/>
          </p:cNvSpPr>
          <p:nvPr>
            <p:ph type="body" idx="1"/>
          </p:nvPr>
        </p:nvSpPr>
        <p:spPr>
          <a:xfrm>
            <a:off x="6556756" y="2730304"/>
            <a:ext cx="4383030" cy="1397390"/>
          </a:xfrm>
        </p:spPr>
        <p:txBody>
          <a:bodyPr anchor="ctr">
            <a:normAutofit/>
          </a:bodyPr>
          <a:lstStyle>
            <a:lvl1pPr marL="0" indent="0" algn="ctr">
              <a:buNone/>
              <a:defRPr sz="20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3395271503"/>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5825EB-71EE-41B3-89D2-47A0C7C3598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E662F7D-C4AD-4BD4-AAC8-F0223EE4A38B}"/>
              </a:ext>
            </a:extLst>
          </p:cNvPr>
          <p:cNvSpPr>
            <a:spLocks noGrp="1"/>
          </p:cNvSpPr>
          <p:nvPr>
            <p:ph sz="half" idx="1"/>
          </p:nvPr>
        </p:nvSpPr>
        <p:spPr>
          <a:xfrm>
            <a:off x="1037305" y="2155369"/>
            <a:ext cx="4953000" cy="39983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D0FB088-28C6-4667-8DF2-0DE32AE3EC30}"/>
              </a:ext>
            </a:extLst>
          </p:cNvPr>
          <p:cNvSpPr>
            <a:spLocks noGrp="1"/>
          </p:cNvSpPr>
          <p:nvPr>
            <p:ph sz="half" idx="2"/>
          </p:nvPr>
        </p:nvSpPr>
        <p:spPr>
          <a:xfrm>
            <a:off x="6172200" y="2155369"/>
            <a:ext cx="4953000" cy="39983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F36095F-AE34-4E94-B722-E3A1205AEEDC}"/>
              </a:ext>
            </a:extLst>
          </p:cNvPr>
          <p:cNvSpPr>
            <a:spLocks noGrp="1"/>
          </p:cNvSpPr>
          <p:nvPr>
            <p:ph type="dt" sz="half" idx="10"/>
          </p:nvPr>
        </p:nvSpPr>
        <p:spPr/>
        <p:txBody>
          <a:bodyPr/>
          <a:lstStyle/>
          <a:p>
            <a:fld id="{C485584D-7D79-4248-9986-4CA35242F944}" type="datetimeFigureOut">
              <a:rPr lang="en-US" smtClean="0"/>
              <a:t>1/14/24</a:t>
            </a:fld>
            <a:endParaRPr lang="en-US"/>
          </a:p>
        </p:txBody>
      </p:sp>
      <p:sp>
        <p:nvSpPr>
          <p:cNvPr id="6" name="Footer Placeholder 5">
            <a:extLst>
              <a:ext uri="{FF2B5EF4-FFF2-40B4-BE49-F238E27FC236}">
                <a16:creationId xmlns:a16="http://schemas.microsoft.com/office/drawing/2014/main" id="{6E06A8E6-BD94-48EA-8F35-DA0DF910AC2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0478AEF-56B8-49F5-81E8-663B1FFA073B}"/>
              </a:ext>
            </a:extLst>
          </p:cNvPr>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1989867551"/>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CF873F-001F-4254-97F3-05329E6A7B67}"/>
              </a:ext>
            </a:extLst>
          </p:cNvPr>
          <p:cNvSpPr>
            <a:spLocks noGrp="1"/>
          </p:cNvSpPr>
          <p:nvPr>
            <p:ph type="title"/>
          </p:nvPr>
        </p:nvSpPr>
        <p:spPr>
          <a:xfrm>
            <a:off x="1028700" y="555171"/>
            <a:ext cx="10134600" cy="1135517"/>
          </a:xfrm>
        </p:spPr>
        <p:txBody>
          <a:bodyPr/>
          <a:lstStyle/>
          <a:p>
            <a:r>
              <a:rPr lang="en-US"/>
              <a:t>Click to edit Master title style</a:t>
            </a:r>
          </a:p>
        </p:txBody>
      </p:sp>
      <p:sp>
        <p:nvSpPr>
          <p:cNvPr id="3" name="Text Placeholder 2">
            <a:extLst>
              <a:ext uri="{FF2B5EF4-FFF2-40B4-BE49-F238E27FC236}">
                <a16:creationId xmlns:a16="http://schemas.microsoft.com/office/drawing/2014/main" id="{4A37B575-060F-4296-A28A-93DA109F96F5}"/>
              </a:ext>
            </a:extLst>
          </p:cNvPr>
          <p:cNvSpPr>
            <a:spLocks noGrp="1"/>
          </p:cNvSpPr>
          <p:nvPr>
            <p:ph type="body" idx="1"/>
          </p:nvPr>
        </p:nvSpPr>
        <p:spPr>
          <a:xfrm>
            <a:off x="1037306" y="1801620"/>
            <a:ext cx="4849036" cy="814387"/>
          </a:xfrm>
        </p:spPr>
        <p:txBody>
          <a:bodyPr anchor="b">
            <a:normAutofit/>
          </a:bodyPr>
          <a:lstStyle>
            <a:lvl1pPr marL="0" indent="0">
              <a:buNone/>
              <a:defRPr sz="1800" b="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A581A51-F4D1-4A02-9918-C416F820B646}"/>
              </a:ext>
            </a:extLst>
          </p:cNvPr>
          <p:cNvSpPr>
            <a:spLocks noGrp="1"/>
          </p:cNvSpPr>
          <p:nvPr>
            <p:ph sz="half" idx="2"/>
          </p:nvPr>
        </p:nvSpPr>
        <p:spPr>
          <a:xfrm>
            <a:off x="1037306" y="2619103"/>
            <a:ext cx="4849036" cy="351499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32916D0-3DFE-455D-9888-3FDEFD3DE0CD}"/>
              </a:ext>
            </a:extLst>
          </p:cNvPr>
          <p:cNvSpPr>
            <a:spLocks noGrp="1"/>
          </p:cNvSpPr>
          <p:nvPr>
            <p:ph type="body" sz="quarter" idx="3"/>
          </p:nvPr>
        </p:nvSpPr>
        <p:spPr>
          <a:xfrm>
            <a:off x="6250108" y="1801620"/>
            <a:ext cx="4904585" cy="814387"/>
          </a:xfrm>
        </p:spPr>
        <p:txBody>
          <a:bodyPr anchor="b">
            <a:normAutofit/>
          </a:bodyPr>
          <a:lstStyle>
            <a:lvl1pPr marL="0" indent="0">
              <a:buNone/>
              <a:defRPr sz="1800" b="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093D763-0643-4A48-8007-93391C59F6D5}"/>
              </a:ext>
            </a:extLst>
          </p:cNvPr>
          <p:cNvSpPr>
            <a:spLocks noGrp="1"/>
          </p:cNvSpPr>
          <p:nvPr>
            <p:ph sz="quarter" idx="4"/>
          </p:nvPr>
        </p:nvSpPr>
        <p:spPr>
          <a:xfrm>
            <a:off x="6250108" y="2619103"/>
            <a:ext cx="4904585" cy="351499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9A2D07B-3A5D-41C2-83B8-BD1AD6522CAD}"/>
              </a:ext>
            </a:extLst>
          </p:cNvPr>
          <p:cNvSpPr>
            <a:spLocks noGrp="1"/>
          </p:cNvSpPr>
          <p:nvPr>
            <p:ph type="dt" sz="half" idx="10"/>
          </p:nvPr>
        </p:nvSpPr>
        <p:spPr/>
        <p:txBody>
          <a:bodyPr/>
          <a:lstStyle/>
          <a:p>
            <a:fld id="{C485584D-7D79-4248-9986-4CA35242F944}" type="datetimeFigureOut">
              <a:rPr lang="en-US" smtClean="0"/>
              <a:t>1/14/24</a:t>
            </a:fld>
            <a:endParaRPr lang="en-US"/>
          </a:p>
        </p:txBody>
      </p:sp>
      <p:sp>
        <p:nvSpPr>
          <p:cNvPr id="8" name="Footer Placeholder 7">
            <a:extLst>
              <a:ext uri="{FF2B5EF4-FFF2-40B4-BE49-F238E27FC236}">
                <a16:creationId xmlns:a16="http://schemas.microsoft.com/office/drawing/2014/main" id="{0E2C1367-FE5A-4CDD-B85B-724FFFE5B58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992F244-23EB-4E1A-B74F-77F23F87978D}"/>
              </a:ext>
            </a:extLst>
          </p:cNvPr>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4091068334"/>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76C0A-BEF4-4DE4-A9D2-C60298FC7F9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367C0AC-3C98-4D68-AE72-CFFA1638CC02}"/>
              </a:ext>
            </a:extLst>
          </p:cNvPr>
          <p:cNvSpPr>
            <a:spLocks noGrp="1"/>
          </p:cNvSpPr>
          <p:nvPr>
            <p:ph type="dt" sz="half" idx="10"/>
          </p:nvPr>
        </p:nvSpPr>
        <p:spPr/>
        <p:txBody>
          <a:bodyPr/>
          <a:lstStyle/>
          <a:p>
            <a:fld id="{C485584D-7D79-4248-9986-4CA35242F944}" type="datetimeFigureOut">
              <a:rPr lang="en-US" smtClean="0"/>
              <a:t>1/14/24</a:t>
            </a:fld>
            <a:endParaRPr lang="en-US"/>
          </a:p>
        </p:txBody>
      </p:sp>
      <p:sp>
        <p:nvSpPr>
          <p:cNvPr id="4" name="Footer Placeholder 3">
            <a:extLst>
              <a:ext uri="{FF2B5EF4-FFF2-40B4-BE49-F238E27FC236}">
                <a16:creationId xmlns:a16="http://schemas.microsoft.com/office/drawing/2014/main" id="{FEA7722A-E2E4-45D2-8A20-4853ED6837B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46B9201-B20B-4412-B745-F2F6A91487E8}"/>
              </a:ext>
            </a:extLst>
          </p:cNvPr>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1326737804"/>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BC4889A-9ABE-4409-BAD8-F84C36C1FA09}"/>
              </a:ext>
            </a:extLst>
          </p:cNvPr>
          <p:cNvSpPr>
            <a:spLocks noGrp="1"/>
          </p:cNvSpPr>
          <p:nvPr>
            <p:ph type="dt" sz="half" idx="10"/>
          </p:nvPr>
        </p:nvSpPr>
        <p:spPr/>
        <p:txBody>
          <a:bodyPr/>
          <a:lstStyle/>
          <a:p>
            <a:fld id="{C485584D-7D79-4248-9986-4CA35242F944}" type="datetimeFigureOut">
              <a:rPr lang="en-US" smtClean="0"/>
              <a:t>1/14/24</a:t>
            </a:fld>
            <a:endParaRPr lang="en-US"/>
          </a:p>
        </p:txBody>
      </p:sp>
      <p:sp>
        <p:nvSpPr>
          <p:cNvPr id="3" name="Footer Placeholder 2">
            <a:extLst>
              <a:ext uri="{FF2B5EF4-FFF2-40B4-BE49-F238E27FC236}">
                <a16:creationId xmlns:a16="http://schemas.microsoft.com/office/drawing/2014/main" id="{7DDA5A70-FE21-4CB6-A67B-1DC798E9E3B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984AD11-7FD2-432C-A6AB-395BE9275C1B}"/>
              </a:ext>
            </a:extLst>
          </p:cNvPr>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4258413657"/>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F397CF-9CDD-4E78-8F35-A2FFE7867419}"/>
              </a:ext>
            </a:extLst>
          </p:cNvPr>
          <p:cNvSpPr>
            <a:spLocks noGrp="1"/>
          </p:cNvSpPr>
          <p:nvPr>
            <p:ph type="title"/>
          </p:nvPr>
        </p:nvSpPr>
        <p:spPr>
          <a:xfrm>
            <a:off x="1066800" y="457200"/>
            <a:ext cx="3705225"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7194BFE-7A85-4123-B0F7-4DB1C141CE60}"/>
              </a:ext>
            </a:extLst>
          </p:cNvPr>
          <p:cNvSpPr>
            <a:spLocks noGrp="1"/>
          </p:cNvSpPr>
          <p:nvPr>
            <p:ph idx="1"/>
          </p:nvPr>
        </p:nvSpPr>
        <p:spPr>
          <a:xfrm>
            <a:off x="5183188" y="1066800"/>
            <a:ext cx="6172200" cy="4838699"/>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41EFD6D-1929-4A73-A860-22A36FF5C17D}"/>
              </a:ext>
            </a:extLst>
          </p:cNvPr>
          <p:cNvSpPr>
            <a:spLocks noGrp="1"/>
          </p:cNvSpPr>
          <p:nvPr>
            <p:ph type="body" sz="half" idx="2"/>
          </p:nvPr>
        </p:nvSpPr>
        <p:spPr>
          <a:xfrm>
            <a:off x="1066800" y="2057400"/>
            <a:ext cx="370522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9B399A5-94A1-4452-AFF0-918BDA8B14F9}"/>
              </a:ext>
            </a:extLst>
          </p:cNvPr>
          <p:cNvSpPr>
            <a:spLocks noGrp="1"/>
          </p:cNvSpPr>
          <p:nvPr>
            <p:ph type="dt" sz="half" idx="10"/>
          </p:nvPr>
        </p:nvSpPr>
        <p:spPr/>
        <p:txBody>
          <a:bodyPr/>
          <a:lstStyle/>
          <a:p>
            <a:fld id="{C485584D-7D79-4248-9986-4CA35242F944}" type="datetimeFigureOut">
              <a:rPr lang="en-US" smtClean="0"/>
              <a:t>1/14/24</a:t>
            </a:fld>
            <a:endParaRPr lang="en-US"/>
          </a:p>
        </p:txBody>
      </p:sp>
      <p:sp>
        <p:nvSpPr>
          <p:cNvPr id="6" name="Footer Placeholder 5">
            <a:extLst>
              <a:ext uri="{FF2B5EF4-FFF2-40B4-BE49-F238E27FC236}">
                <a16:creationId xmlns:a16="http://schemas.microsoft.com/office/drawing/2014/main" id="{489589D8-DD83-406C-A77A-176D23993BA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DE46024-82ED-40EF-8846-F6CC44BC53DE}"/>
              </a:ext>
            </a:extLst>
          </p:cNvPr>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3436063340"/>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BD12FA-83A4-42AF-98D7-312C4C5A7128}"/>
              </a:ext>
            </a:extLst>
          </p:cNvPr>
          <p:cNvSpPr>
            <a:spLocks noGrp="1"/>
          </p:cNvSpPr>
          <p:nvPr>
            <p:ph type="title"/>
          </p:nvPr>
        </p:nvSpPr>
        <p:spPr>
          <a:xfrm>
            <a:off x="1066800" y="457200"/>
            <a:ext cx="3705225"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6CF1DC8-2932-4C6E-BFBB-8BA1C9598425}"/>
              </a:ext>
            </a:extLst>
          </p:cNvPr>
          <p:cNvSpPr>
            <a:spLocks noGrp="1"/>
          </p:cNvSpPr>
          <p:nvPr>
            <p:ph type="pic" idx="1"/>
          </p:nvPr>
        </p:nvSpPr>
        <p:spPr>
          <a:xfrm>
            <a:off x="5183188" y="1066800"/>
            <a:ext cx="5942012" cy="48387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8D6E0000-EF01-46A5-8A71-25FB7EA3F94A}"/>
              </a:ext>
            </a:extLst>
          </p:cNvPr>
          <p:cNvSpPr>
            <a:spLocks noGrp="1"/>
          </p:cNvSpPr>
          <p:nvPr>
            <p:ph type="body" sz="half" idx="2"/>
          </p:nvPr>
        </p:nvSpPr>
        <p:spPr>
          <a:xfrm>
            <a:off x="1066800" y="2057400"/>
            <a:ext cx="370522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01AD40B-9246-4532-9F73-5BA9061C3ABA}"/>
              </a:ext>
            </a:extLst>
          </p:cNvPr>
          <p:cNvSpPr>
            <a:spLocks noGrp="1"/>
          </p:cNvSpPr>
          <p:nvPr>
            <p:ph type="dt" sz="half" idx="10"/>
          </p:nvPr>
        </p:nvSpPr>
        <p:spPr/>
        <p:txBody>
          <a:bodyPr/>
          <a:lstStyle/>
          <a:p>
            <a:fld id="{C485584D-7D79-4248-9986-4CA35242F944}" type="datetimeFigureOut">
              <a:rPr lang="en-US" smtClean="0"/>
              <a:t>1/14/24</a:t>
            </a:fld>
            <a:endParaRPr lang="en-US"/>
          </a:p>
        </p:txBody>
      </p:sp>
      <p:sp>
        <p:nvSpPr>
          <p:cNvPr id="6" name="Footer Placeholder 5">
            <a:extLst>
              <a:ext uri="{FF2B5EF4-FFF2-40B4-BE49-F238E27FC236}">
                <a16:creationId xmlns:a16="http://schemas.microsoft.com/office/drawing/2014/main" id="{8BE6B9A0-5B1C-4F7B-828A-EF74E51478B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82E99FB-C932-4165-A612-8B302D8F7229}"/>
              </a:ext>
            </a:extLst>
          </p:cNvPr>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2890047628"/>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6CE7638-D991-46E7-BF2C-67D1AC829628}"/>
              </a:ext>
            </a:extLst>
          </p:cNvPr>
          <p:cNvSpPr>
            <a:spLocks noGrp="1"/>
          </p:cNvSpPr>
          <p:nvPr>
            <p:ph type="title"/>
          </p:nvPr>
        </p:nvSpPr>
        <p:spPr>
          <a:xfrm>
            <a:off x="1028700" y="723900"/>
            <a:ext cx="10134600" cy="1288489"/>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a:extLst>
              <a:ext uri="{FF2B5EF4-FFF2-40B4-BE49-F238E27FC236}">
                <a16:creationId xmlns:a16="http://schemas.microsoft.com/office/drawing/2014/main" id="{CA7C6B9C-4923-4DAB-9748-D5CD289EB978}"/>
              </a:ext>
            </a:extLst>
          </p:cNvPr>
          <p:cNvSpPr>
            <a:spLocks noGrp="1"/>
          </p:cNvSpPr>
          <p:nvPr>
            <p:ph type="body" idx="1"/>
          </p:nvPr>
        </p:nvSpPr>
        <p:spPr>
          <a:xfrm>
            <a:off x="1028700" y="2161903"/>
            <a:ext cx="10134600" cy="396934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E7578CF6-4B33-40E4-B881-5F4C568378E1}"/>
              </a:ext>
            </a:extLst>
          </p:cNvPr>
          <p:cNvSpPr>
            <a:spLocks noGrp="1"/>
          </p:cNvSpPr>
          <p:nvPr>
            <p:ph type="sldNum" sz="quarter" idx="4"/>
          </p:nvPr>
        </p:nvSpPr>
        <p:spPr>
          <a:xfrm>
            <a:off x="11394765" y="6245032"/>
            <a:ext cx="524491" cy="365125"/>
          </a:xfrm>
          <a:prstGeom prst="rect">
            <a:avLst/>
          </a:prstGeom>
        </p:spPr>
        <p:txBody>
          <a:bodyPr vert="horz" lIns="91440" tIns="45720" rIns="91440" bIns="45720" rtlCol="0" anchor="ctr"/>
          <a:lstStyle>
            <a:lvl1pPr algn="r">
              <a:defRPr sz="1050">
                <a:solidFill>
                  <a:schemeClr val="tx2"/>
                </a:solidFill>
              </a:defRPr>
            </a:lvl1pPr>
          </a:lstStyle>
          <a:p>
            <a:fld id="{19590046-DA73-4BBF-84B5-C08E6F75191A}" type="slidenum">
              <a:rPr lang="en-US" smtClean="0"/>
              <a:t>‹#›</a:t>
            </a:fld>
            <a:endParaRPr lang="en-US"/>
          </a:p>
        </p:txBody>
      </p:sp>
      <p:sp>
        <p:nvSpPr>
          <p:cNvPr id="4" name="Date Placeholder 3">
            <a:extLst>
              <a:ext uri="{FF2B5EF4-FFF2-40B4-BE49-F238E27FC236}">
                <a16:creationId xmlns:a16="http://schemas.microsoft.com/office/drawing/2014/main" id="{25AE857E-F564-4539-9984-10435B6140AC}"/>
              </a:ext>
            </a:extLst>
          </p:cNvPr>
          <p:cNvSpPr>
            <a:spLocks noGrp="1"/>
          </p:cNvSpPr>
          <p:nvPr>
            <p:ph type="dt" sz="half" idx="2"/>
          </p:nvPr>
        </p:nvSpPr>
        <p:spPr>
          <a:xfrm>
            <a:off x="354841" y="6245032"/>
            <a:ext cx="2659380" cy="365125"/>
          </a:xfrm>
          <a:prstGeom prst="rect">
            <a:avLst/>
          </a:prstGeom>
        </p:spPr>
        <p:txBody>
          <a:bodyPr vert="horz" lIns="91440" tIns="45720" rIns="91440" bIns="45720" rtlCol="0" anchor="ctr"/>
          <a:lstStyle>
            <a:lvl1pPr algn="l">
              <a:defRPr sz="1050">
                <a:solidFill>
                  <a:schemeClr val="tx2"/>
                </a:solidFill>
              </a:defRPr>
            </a:lvl1pPr>
          </a:lstStyle>
          <a:p>
            <a:fld id="{C485584D-7D79-4248-9986-4CA35242F944}" type="datetimeFigureOut">
              <a:rPr lang="en-US" smtClean="0"/>
              <a:t>1/14/24</a:t>
            </a:fld>
            <a:endParaRPr lang="en-US"/>
          </a:p>
        </p:txBody>
      </p:sp>
      <p:sp>
        <p:nvSpPr>
          <p:cNvPr id="5" name="Footer Placeholder 4">
            <a:extLst>
              <a:ext uri="{FF2B5EF4-FFF2-40B4-BE49-F238E27FC236}">
                <a16:creationId xmlns:a16="http://schemas.microsoft.com/office/drawing/2014/main" id="{7D1EABEF-B998-4B11-A878-8F492F8E3983}"/>
              </a:ext>
            </a:extLst>
          </p:cNvPr>
          <p:cNvSpPr>
            <a:spLocks noGrp="1"/>
          </p:cNvSpPr>
          <p:nvPr>
            <p:ph type="ftr" sz="quarter" idx="3"/>
          </p:nvPr>
        </p:nvSpPr>
        <p:spPr>
          <a:xfrm>
            <a:off x="7279964" y="6245033"/>
            <a:ext cx="4112222" cy="365125"/>
          </a:xfrm>
          <a:prstGeom prst="rect">
            <a:avLst/>
          </a:prstGeom>
        </p:spPr>
        <p:txBody>
          <a:bodyPr vert="horz" lIns="91440" tIns="45720" rIns="91440" bIns="45720" rtlCol="0" anchor="ctr"/>
          <a:lstStyle>
            <a:lvl1pPr algn="r">
              <a:defRPr sz="1050">
                <a:solidFill>
                  <a:schemeClr val="tx2"/>
                </a:solidFill>
              </a:defRPr>
            </a:lvl1pPr>
          </a:lstStyle>
          <a:p>
            <a:endParaRPr lang="en-US"/>
          </a:p>
        </p:txBody>
      </p:sp>
      <p:sp>
        <p:nvSpPr>
          <p:cNvPr id="16" name="Freeform: Shape 15">
            <a:extLst>
              <a:ext uri="{FF2B5EF4-FFF2-40B4-BE49-F238E27FC236}">
                <a16:creationId xmlns:a16="http://schemas.microsoft.com/office/drawing/2014/main" id="{9EB54D17-3792-403D-9127-495845021D2B}"/>
              </a:ext>
            </a:extLst>
          </p:cNvPr>
          <p:cNvSpPr/>
          <p:nvPr/>
        </p:nvSpPr>
        <p:spPr>
          <a:xfrm>
            <a:off x="0" y="0"/>
            <a:ext cx="12192000" cy="6858000"/>
          </a:xfrm>
          <a:custGeom>
            <a:avLst/>
            <a:gdLst>
              <a:gd name="connsiteX0" fmla="*/ 160920 w 12192000"/>
              <a:gd name="connsiteY0" fmla="*/ 157606 h 6858000"/>
              <a:gd name="connsiteX1" fmla="*/ 160920 w 12192000"/>
              <a:gd name="connsiteY1" fmla="*/ 6700394 h 6858000"/>
              <a:gd name="connsiteX2" fmla="*/ 12031081 w 12192000"/>
              <a:gd name="connsiteY2" fmla="*/ 6700394 h 6858000"/>
              <a:gd name="connsiteX3" fmla="*/ 12031081 w 12192000"/>
              <a:gd name="connsiteY3" fmla="*/ 157606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160920" y="157606"/>
                </a:moveTo>
                <a:lnTo>
                  <a:pt x="160920" y="6700394"/>
                </a:lnTo>
                <a:lnTo>
                  <a:pt x="12031081" y="6700394"/>
                </a:lnTo>
                <a:lnTo>
                  <a:pt x="12031081" y="157606"/>
                </a:lnTo>
                <a:close/>
                <a:moveTo>
                  <a:pt x="0" y="0"/>
                </a:moveTo>
                <a:lnTo>
                  <a:pt x="12192000" y="0"/>
                </a:lnTo>
                <a:lnTo>
                  <a:pt x="12192000" y="6858000"/>
                </a:lnTo>
                <a:lnTo>
                  <a:pt x="0" y="6858000"/>
                </a:lnTo>
                <a:close/>
              </a:path>
            </a:pathLst>
          </a:cu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16765806"/>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1" r:id="rId6"/>
    <p:sldLayoutId id="2147483727" r:id="rId7"/>
    <p:sldLayoutId id="2147483728" r:id="rId8"/>
    <p:sldLayoutId id="2147483729" r:id="rId9"/>
    <p:sldLayoutId id="2147483730" r:id="rId10"/>
    <p:sldLayoutId id="2147483732" r:id="rId11"/>
  </p:sldLayoutIdLst>
  <p:hf hdr="0" ftr="0" dt="0"/>
  <p:txStyles>
    <p:titleStyle>
      <a:lvl1pPr algn="l" defTabSz="914400" rtl="0" eaLnBrk="1" latinLnBrk="0" hangingPunct="1">
        <a:lnSpc>
          <a:spcPct val="110000"/>
        </a:lnSpc>
        <a:spcBef>
          <a:spcPct val="0"/>
        </a:spcBef>
        <a:buNone/>
        <a:defRPr sz="3200" kern="1200" cap="none" baseline="0">
          <a:solidFill>
            <a:schemeClr val="tx2"/>
          </a:solidFill>
          <a:latin typeface="+mj-lt"/>
          <a:ea typeface="+mj-ea"/>
          <a:cs typeface="+mj-cs"/>
        </a:defRPr>
      </a:lvl1pPr>
    </p:titleStyle>
    <p:bodyStyle>
      <a:lvl1pPr marL="0" indent="0" algn="l" defTabSz="914400" rtl="0" eaLnBrk="1" latinLnBrk="0" hangingPunct="1">
        <a:lnSpc>
          <a:spcPct val="110000"/>
        </a:lnSpc>
        <a:spcBef>
          <a:spcPts val="1000"/>
        </a:spcBef>
        <a:buFontTx/>
        <a:buNone/>
        <a:defRPr sz="2000" kern="1200">
          <a:solidFill>
            <a:schemeClr val="tx2"/>
          </a:solidFill>
          <a:latin typeface="+mn-lt"/>
          <a:ea typeface="+mn-ea"/>
          <a:cs typeface="+mn-cs"/>
        </a:defRPr>
      </a:lvl1pPr>
      <a:lvl2pPr marL="274320" indent="-228600" algn="l" defTabSz="914400" rtl="0" eaLnBrk="1" latinLnBrk="0" hangingPunct="1">
        <a:lnSpc>
          <a:spcPct val="110000"/>
        </a:lnSpc>
        <a:spcBef>
          <a:spcPts val="500"/>
        </a:spcBef>
        <a:buSzPct val="85000"/>
        <a:buFont typeface="Arial" panose="020B0604020202020204" pitchFamily="34" charset="0"/>
        <a:buChar char="•"/>
        <a:defRPr sz="1800" kern="1200">
          <a:solidFill>
            <a:schemeClr val="tx2"/>
          </a:solidFill>
          <a:latin typeface="+mn-lt"/>
          <a:ea typeface="+mn-ea"/>
          <a:cs typeface="+mn-cs"/>
        </a:defRPr>
      </a:lvl2pPr>
      <a:lvl3pPr marL="274320" indent="0" algn="l" defTabSz="914400" rtl="0" eaLnBrk="1" latinLnBrk="0" hangingPunct="1">
        <a:lnSpc>
          <a:spcPct val="110000"/>
        </a:lnSpc>
        <a:spcBef>
          <a:spcPts val="500"/>
        </a:spcBef>
        <a:buFontTx/>
        <a:buNone/>
        <a:defRPr sz="1600" kern="1200">
          <a:solidFill>
            <a:schemeClr val="tx2"/>
          </a:solidFill>
          <a:latin typeface="+mn-lt"/>
          <a:ea typeface="+mn-ea"/>
          <a:cs typeface="+mn-cs"/>
        </a:defRPr>
      </a:lvl3pPr>
      <a:lvl4pPr marL="548640" indent="-228600" algn="l" defTabSz="914400" rtl="0" eaLnBrk="1" latinLnBrk="0" hangingPunct="1">
        <a:lnSpc>
          <a:spcPct val="110000"/>
        </a:lnSpc>
        <a:spcBef>
          <a:spcPts val="500"/>
        </a:spcBef>
        <a:buFont typeface="Arial" panose="020B0604020202020204" pitchFamily="34" charset="0"/>
        <a:buChar char="•"/>
        <a:defRPr sz="1400" kern="1200">
          <a:solidFill>
            <a:schemeClr val="tx2"/>
          </a:solidFill>
          <a:latin typeface="+mn-lt"/>
          <a:ea typeface="+mn-ea"/>
          <a:cs typeface="+mn-cs"/>
        </a:defRPr>
      </a:lvl4pPr>
      <a:lvl5pPr marL="548640" indent="0" algn="l" defTabSz="914400" rtl="0" eaLnBrk="1" latinLnBrk="0" hangingPunct="1">
        <a:lnSpc>
          <a:spcPct val="110000"/>
        </a:lnSpc>
        <a:spcBef>
          <a:spcPts val="500"/>
        </a:spcBef>
        <a:buFontTx/>
        <a:buNone/>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xn--https-rra/visme.co/blog/climate-change-facts/" TargetMode="External"/><Relationship Id="rId2" Type="http://schemas.openxmlformats.org/officeDocument/2006/relationships/hyperlink" Target="https://cdiac.ess-dive.lbl.gov/"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hyperlink" Target="https://politiken.dk/klima/art9186151/Ny-beregning-punkterer-myten-om-gr%C3%B8n-v%C3%A6kst"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hyperlink" Target="https://videnskab.dk/naturvidenskab/simpel-visualisering-af-den-globale-opvarmning-efterlader-ikke-meget-plads-til-tvivl"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hyperlink" Target="https://www.ft.com/content/337edef6-05c9-498c-a3f0-13776082f218"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hyperlink" Target="https://www.dr.dk/nyheder/viden/klima/store-forskelle-paa-tvaers-af-danmark-havet-vil-stige-mere-i-esbjerg-end-i"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a:xfrm>
            <a:off x="2035130" y="1066800"/>
            <a:ext cx="8112369" cy="2362200"/>
          </a:xfrm>
          <a:effectLst>
            <a:outerShdw blurRad="38100" dist="12700" dir="2700000" algn="tl" rotWithShape="0">
              <a:prstClr val="black">
                <a:alpha val="40000"/>
              </a:prstClr>
            </a:outerShdw>
          </a:effectLst>
        </p:spPr>
        <p:txBody>
          <a:bodyPr anchor="b">
            <a:noAutofit/>
          </a:bodyPr>
          <a:lstStyle/>
          <a:p>
            <a:r>
              <a:rPr lang="en-US" sz="2000" dirty="0"/>
              <a:t>Data Visualization Design </a:t>
            </a:r>
            <a:br>
              <a:rPr lang="en-US" sz="2000" dirty="0"/>
            </a:br>
            <a:br>
              <a:rPr lang="en-US" sz="2000" dirty="0"/>
            </a:br>
            <a:r>
              <a:rPr lang="en-US" sz="2000" dirty="0"/>
              <a:t>Exercises</a:t>
            </a:r>
            <a:br>
              <a:rPr lang="en-US" sz="2000" dirty="0"/>
            </a:br>
            <a:br>
              <a:rPr lang="en-US" sz="2000" dirty="0"/>
            </a:br>
            <a:r>
              <a:rPr lang="en-US" sz="2000" dirty="0"/>
              <a:t>Design Exercise 1</a:t>
            </a:r>
            <a:br>
              <a:rPr lang="en-US" sz="2000" dirty="0"/>
            </a:br>
            <a:endParaRPr lang="en-US" sz="2000" dirty="0"/>
          </a:p>
        </p:txBody>
      </p:sp>
      <p:sp>
        <p:nvSpPr>
          <p:cNvPr id="3" name="Undertitel 2"/>
          <p:cNvSpPr>
            <a:spLocks noGrp="1"/>
          </p:cNvSpPr>
          <p:nvPr>
            <p:ph type="subTitle" idx="1"/>
          </p:nvPr>
        </p:nvSpPr>
        <p:spPr>
          <a:xfrm>
            <a:off x="2175804" y="5216335"/>
            <a:ext cx="7821637" cy="1028697"/>
          </a:xfrm>
          <a:effectLst>
            <a:outerShdw blurRad="38100" dist="12700" dir="2700000" algn="tl" rotWithShape="0">
              <a:prstClr val="black">
                <a:alpha val="40000"/>
              </a:prstClr>
            </a:outerShdw>
          </a:effectLst>
        </p:spPr>
        <p:txBody>
          <a:bodyPr vert="horz" lIns="91440" tIns="45720" rIns="91440" bIns="45720" rtlCol="0" anchor="ctr">
            <a:normAutofit/>
          </a:bodyPr>
          <a:lstStyle/>
          <a:p>
            <a:r>
              <a:rPr lang="en-US" dirty="0"/>
              <a:t>Deconstructing visualization: Data, abstraction, data marks and channels</a:t>
            </a:r>
          </a:p>
        </p:txBody>
      </p:sp>
      <p:sp>
        <p:nvSpPr>
          <p:cNvPr id="6" name="Pladsholder til slidenummer 5">
            <a:extLst>
              <a:ext uri="{FF2B5EF4-FFF2-40B4-BE49-F238E27FC236}">
                <a16:creationId xmlns:a16="http://schemas.microsoft.com/office/drawing/2014/main" id="{4D772DCF-E169-3E83-4DA2-37197C988766}"/>
              </a:ext>
            </a:extLst>
          </p:cNvPr>
          <p:cNvSpPr>
            <a:spLocks noGrp="1"/>
          </p:cNvSpPr>
          <p:nvPr>
            <p:ph type="sldNum" sz="quarter" idx="12"/>
          </p:nvPr>
        </p:nvSpPr>
        <p:spPr>
          <a:xfrm>
            <a:off x="11394765" y="6245032"/>
            <a:ext cx="524491" cy="365125"/>
          </a:xfrm>
        </p:spPr>
        <p:txBody>
          <a:bodyPr/>
          <a:lstStyle/>
          <a:p>
            <a:fld id="{19590046-DA73-4BBF-84B5-C08E6F75191A}" type="slidenum">
              <a:rPr lang="en-US" smtClean="0"/>
              <a:pPr/>
              <a:t>1</a:t>
            </a:fld>
            <a:endParaRPr lang="da-DK"/>
          </a:p>
        </p:txBody>
      </p:sp>
    </p:spTree>
    <p:extLst>
      <p:ext uri="{BB962C8B-B14F-4D97-AF65-F5344CB8AC3E}">
        <p14:creationId xmlns:p14="http://schemas.microsoft.com/office/powerpoint/2010/main" val="34249426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E09A0A-AA79-BB54-F8A7-3B5BFC678B68}"/>
              </a:ext>
            </a:extLst>
          </p:cNvPr>
          <p:cNvSpPr>
            <a:spLocks noGrp="1"/>
          </p:cNvSpPr>
          <p:nvPr>
            <p:ph type="title"/>
          </p:nvPr>
        </p:nvSpPr>
        <p:spPr/>
        <p:txBody>
          <a:bodyPr/>
          <a:lstStyle/>
          <a:p>
            <a:r>
              <a:rPr lang="en-US" b="1"/>
              <a:t>Visualization 3:</a:t>
            </a:r>
          </a:p>
        </p:txBody>
      </p:sp>
      <p:sp>
        <p:nvSpPr>
          <p:cNvPr id="5" name="Pladsholder til indhold 4">
            <a:extLst>
              <a:ext uri="{FF2B5EF4-FFF2-40B4-BE49-F238E27FC236}">
                <a16:creationId xmlns:a16="http://schemas.microsoft.com/office/drawing/2014/main" id="{33DEA015-E6BF-0332-2669-F81842395122}"/>
              </a:ext>
            </a:extLst>
          </p:cNvPr>
          <p:cNvSpPr>
            <a:spLocks noGrp="1"/>
          </p:cNvSpPr>
          <p:nvPr>
            <p:ph idx="1"/>
          </p:nvPr>
        </p:nvSpPr>
        <p:spPr/>
        <p:txBody>
          <a:bodyPr vert="horz" lIns="91440" tIns="45720" rIns="91440" bIns="45720" rtlCol="0" anchor="t">
            <a:normAutofit/>
          </a:bodyPr>
          <a:lstStyle/>
          <a:p>
            <a:endParaRPr lang="da-DK"/>
          </a:p>
          <a:p>
            <a:endParaRPr lang="da-DK"/>
          </a:p>
          <a:p>
            <a:endParaRPr lang="da-DK"/>
          </a:p>
          <a:p>
            <a:endParaRPr lang="da-DK"/>
          </a:p>
        </p:txBody>
      </p:sp>
      <p:pic>
        <p:nvPicPr>
          <p:cNvPr id="3" name="Picture 3" descr="Map&#10;&#10;Description automatically generated">
            <a:extLst>
              <a:ext uri="{FF2B5EF4-FFF2-40B4-BE49-F238E27FC236}">
                <a16:creationId xmlns:a16="http://schemas.microsoft.com/office/drawing/2014/main" id="{7F19F740-DA4E-A83B-E2F5-2892169170BB}"/>
              </a:ext>
            </a:extLst>
          </p:cNvPr>
          <p:cNvPicPr>
            <a:picLocks noChangeAspect="1"/>
          </p:cNvPicPr>
          <p:nvPr/>
        </p:nvPicPr>
        <p:blipFill>
          <a:blip r:embed="rId2"/>
          <a:stretch>
            <a:fillRect/>
          </a:stretch>
        </p:blipFill>
        <p:spPr>
          <a:xfrm>
            <a:off x="4265935" y="663661"/>
            <a:ext cx="6734268" cy="5596930"/>
          </a:xfrm>
          <a:prstGeom prst="rect">
            <a:avLst/>
          </a:prstGeom>
        </p:spPr>
      </p:pic>
      <p:sp>
        <p:nvSpPr>
          <p:cNvPr id="4" name="Pladsholder til slidenummer 3">
            <a:extLst>
              <a:ext uri="{FF2B5EF4-FFF2-40B4-BE49-F238E27FC236}">
                <a16:creationId xmlns:a16="http://schemas.microsoft.com/office/drawing/2014/main" id="{4A7B74BF-0079-E331-028A-04B74CDB9369}"/>
              </a:ext>
            </a:extLst>
          </p:cNvPr>
          <p:cNvSpPr>
            <a:spLocks noGrp="1"/>
          </p:cNvSpPr>
          <p:nvPr>
            <p:ph type="sldNum" sz="quarter" idx="12"/>
          </p:nvPr>
        </p:nvSpPr>
        <p:spPr/>
        <p:txBody>
          <a:bodyPr/>
          <a:lstStyle/>
          <a:p>
            <a:fld id="{19590046-DA73-4BBF-84B5-C08E6F75191A}" type="slidenum">
              <a:rPr lang="en-US" smtClean="0"/>
              <a:t>10</a:t>
            </a:fld>
            <a:endParaRPr lang="da-DK"/>
          </a:p>
        </p:txBody>
      </p:sp>
    </p:spTree>
    <p:extLst>
      <p:ext uri="{BB962C8B-B14F-4D97-AF65-F5344CB8AC3E}">
        <p14:creationId xmlns:p14="http://schemas.microsoft.com/office/powerpoint/2010/main" val="3451983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E09A0A-AA79-BB54-F8A7-3B5BFC678B68}"/>
              </a:ext>
            </a:extLst>
          </p:cNvPr>
          <p:cNvSpPr>
            <a:spLocks noGrp="1"/>
          </p:cNvSpPr>
          <p:nvPr>
            <p:ph type="title"/>
          </p:nvPr>
        </p:nvSpPr>
        <p:spPr/>
        <p:txBody>
          <a:bodyPr/>
          <a:lstStyle/>
          <a:p>
            <a:r>
              <a:rPr lang="en-US" b="1"/>
              <a:t>Visualization 3:</a:t>
            </a:r>
          </a:p>
        </p:txBody>
      </p:sp>
      <p:sp>
        <p:nvSpPr>
          <p:cNvPr id="5" name="Pladsholder til indhold 4">
            <a:extLst>
              <a:ext uri="{FF2B5EF4-FFF2-40B4-BE49-F238E27FC236}">
                <a16:creationId xmlns:a16="http://schemas.microsoft.com/office/drawing/2014/main" id="{33DEA015-E6BF-0332-2669-F81842395122}"/>
              </a:ext>
            </a:extLst>
          </p:cNvPr>
          <p:cNvSpPr>
            <a:spLocks noGrp="1"/>
          </p:cNvSpPr>
          <p:nvPr>
            <p:ph idx="1"/>
          </p:nvPr>
        </p:nvSpPr>
        <p:spPr/>
        <p:txBody>
          <a:bodyPr vert="horz" lIns="91440" tIns="45720" rIns="91440" bIns="45720" rtlCol="0" anchor="t">
            <a:normAutofit/>
          </a:bodyPr>
          <a:lstStyle/>
          <a:p>
            <a:endParaRPr lang="da-DK"/>
          </a:p>
          <a:p>
            <a:endParaRPr lang="da-DK"/>
          </a:p>
          <a:p>
            <a:endParaRPr lang="da-DK"/>
          </a:p>
          <a:p>
            <a:endParaRPr lang="da-DK"/>
          </a:p>
        </p:txBody>
      </p:sp>
      <p:pic>
        <p:nvPicPr>
          <p:cNvPr id="6" name="Billede 4" descr="Et billede, der indeholder kort&#10;&#10;Beskrivelsen er genereret automatisk">
            <a:extLst>
              <a:ext uri="{FF2B5EF4-FFF2-40B4-BE49-F238E27FC236}">
                <a16:creationId xmlns:a16="http://schemas.microsoft.com/office/drawing/2014/main" id="{894FF6DB-0B44-88B7-CD62-5154E7EB6F74}"/>
              </a:ext>
            </a:extLst>
          </p:cNvPr>
          <p:cNvPicPr>
            <a:picLocks noChangeAspect="1"/>
          </p:cNvPicPr>
          <p:nvPr/>
        </p:nvPicPr>
        <p:blipFill>
          <a:blip r:embed="rId2"/>
          <a:stretch>
            <a:fillRect/>
          </a:stretch>
        </p:blipFill>
        <p:spPr>
          <a:xfrm>
            <a:off x="4343400" y="720031"/>
            <a:ext cx="7295094" cy="5515476"/>
          </a:xfrm>
          <a:prstGeom prst="rect">
            <a:avLst/>
          </a:prstGeom>
        </p:spPr>
      </p:pic>
      <p:sp>
        <p:nvSpPr>
          <p:cNvPr id="4" name="Pladsholder til slidenummer 3">
            <a:extLst>
              <a:ext uri="{FF2B5EF4-FFF2-40B4-BE49-F238E27FC236}">
                <a16:creationId xmlns:a16="http://schemas.microsoft.com/office/drawing/2014/main" id="{5D3D7BA5-4E88-4BCA-BF0D-18009323C527}"/>
              </a:ext>
            </a:extLst>
          </p:cNvPr>
          <p:cNvSpPr>
            <a:spLocks noGrp="1"/>
          </p:cNvSpPr>
          <p:nvPr>
            <p:ph type="sldNum" sz="quarter" idx="12"/>
          </p:nvPr>
        </p:nvSpPr>
        <p:spPr/>
        <p:txBody>
          <a:bodyPr/>
          <a:lstStyle/>
          <a:p>
            <a:fld id="{19590046-DA73-4BBF-84B5-C08E6F75191A}" type="slidenum">
              <a:rPr lang="en-US" smtClean="0"/>
              <a:t>11</a:t>
            </a:fld>
            <a:endParaRPr lang="da-DK"/>
          </a:p>
        </p:txBody>
      </p:sp>
    </p:spTree>
    <p:extLst>
      <p:ext uri="{BB962C8B-B14F-4D97-AF65-F5344CB8AC3E}">
        <p14:creationId xmlns:p14="http://schemas.microsoft.com/office/powerpoint/2010/main" val="5979386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81B1F-D5B6-5D00-5D33-454A644C387A}"/>
              </a:ext>
            </a:extLst>
          </p:cNvPr>
          <p:cNvSpPr>
            <a:spLocks noGrp="1"/>
          </p:cNvSpPr>
          <p:nvPr>
            <p:ph type="title"/>
          </p:nvPr>
        </p:nvSpPr>
        <p:spPr/>
        <p:txBody>
          <a:bodyPr/>
          <a:lstStyle/>
          <a:p>
            <a:r>
              <a:rPr lang="en-US" b="1"/>
              <a:t>Visualization 4:</a:t>
            </a:r>
            <a:br>
              <a:rPr lang="en-US" b="1"/>
            </a:br>
            <a:r>
              <a:rPr lang="en-US" b="1"/>
              <a:t>CO</a:t>
            </a:r>
            <a:r>
              <a:rPr lang="en-US" b="1" baseline="-25000"/>
              <a:t>2</a:t>
            </a:r>
            <a:r>
              <a:rPr lang="en-US" b="1"/>
              <a:t> Emissions vs. Vulnerability to Climate Change by Nation</a:t>
            </a:r>
            <a:endParaRPr lang="da-DK"/>
          </a:p>
        </p:txBody>
      </p:sp>
      <p:sp>
        <p:nvSpPr>
          <p:cNvPr id="3" name="Content Placeholder 2">
            <a:extLst>
              <a:ext uri="{FF2B5EF4-FFF2-40B4-BE49-F238E27FC236}">
                <a16:creationId xmlns:a16="http://schemas.microsoft.com/office/drawing/2014/main" id="{1C951166-AD74-1618-4D74-502893746020}"/>
              </a:ext>
            </a:extLst>
          </p:cNvPr>
          <p:cNvSpPr>
            <a:spLocks noGrp="1"/>
          </p:cNvSpPr>
          <p:nvPr>
            <p:ph idx="1"/>
          </p:nvPr>
        </p:nvSpPr>
        <p:spPr/>
        <p:txBody>
          <a:bodyPr vert="horz" lIns="91440" tIns="45720" rIns="91440" bIns="45720" rtlCol="0" anchor="t">
            <a:normAutofit/>
          </a:bodyPr>
          <a:lstStyle/>
          <a:p>
            <a:r>
              <a:rPr lang="en-US">
                <a:solidFill>
                  <a:schemeClr val="tx1"/>
                </a:solidFill>
                <a:ea typeface="+mn-lt"/>
                <a:cs typeface="+mn-lt"/>
              </a:rPr>
              <a:t>The blue circles represent the countries which are the most vulnerable due to carbon dioxide emission. This data viz is not from this year, but it’s still very impactful, not to mention beautiful. The data for this graphic was sourced from the </a:t>
            </a:r>
            <a:r>
              <a:rPr lang="en-US">
                <a:solidFill>
                  <a:schemeClr val="tx1"/>
                </a:solidFill>
                <a:ea typeface="+mn-lt"/>
                <a:cs typeface="+mn-lt"/>
                <a:hlinkClick r:id="rId2">
                  <a:extLst>
                    <a:ext uri="{A12FA001-AC4F-418D-AE19-62706E023703}">
                      <ahyp:hlinkClr xmlns:ahyp="http://schemas.microsoft.com/office/drawing/2018/hyperlinkcolor" val="tx"/>
                    </a:ext>
                  </a:extLst>
                </a:hlinkClick>
              </a:rPr>
              <a:t>Carbon Dioxide Information Analysis Center</a:t>
            </a:r>
            <a:r>
              <a:rPr lang="en-US">
                <a:solidFill>
                  <a:schemeClr val="tx1"/>
                </a:solidFill>
                <a:ea typeface="+mn-lt"/>
                <a:cs typeface="+mn-lt"/>
              </a:rPr>
              <a:t>.</a:t>
            </a:r>
          </a:p>
          <a:p>
            <a:endParaRPr lang="en-US">
              <a:solidFill>
                <a:schemeClr val="tx1"/>
              </a:solidFill>
            </a:endParaRPr>
          </a:p>
          <a:p>
            <a:r>
              <a:rPr lang="da-DK">
                <a:solidFill>
                  <a:schemeClr val="tx1"/>
                </a:solidFill>
                <a:ea typeface="+mn-lt"/>
                <a:cs typeface="+mn-lt"/>
              </a:rPr>
              <a:t>Link: </a:t>
            </a:r>
            <a:r>
              <a:rPr lang="da-DK">
                <a:solidFill>
                  <a:schemeClr val="tx1"/>
                </a:solidFill>
                <a:ea typeface="+mn-lt"/>
                <a:cs typeface="+mn-lt"/>
                <a:hlinkClick r:id="rId3">
                  <a:extLst>
                    <a:ext uri="{A12FA001-AC4F-418D-AE19-62706E023703}">
                      <ahyp:hlinkClr xmlns:ahyp="http://schemas.microsoft.com/office/drawing/2018/hyperlinkcolor" val="tx"/>
                    </a:ext>
                  </a:extLst>
                </a:hlinkClick>
              </a:rPr>
              <a:t>https://visme.co/blog/climate-change-facts/</a:t>
            </a:r>
            <a:endParaRPr lang="en-US">
              <a:solidFill>
                <a:schemeClr val="tx1"/>
              </a:solidFill>
              <a:ea typeface="+mn-lt"/>
              <a:cs typeface="+mn-lt"/>
              <a:hlinkClick r:id="rId3">
                <a:extLst>
                  <a:ext uri="{A12FA001-AC4F-418D-AE19-62706E023703}">
                    <ahyp:hlinkClr xmlns:ahyp="http://schemas.microsoft.com/office/drawing/2018/hyperlinkcolor" val="tx"/>
                  </a:ext>
                </a:extLst>
              </a:hlinkClick>
            </a:endParaRPr>
          </a:p>
          <a:p>
            <a:endParaRPr lang="en-US">
              <a:solidFill>
                <a:schemeClr val="tx1"/>
              </a:solidFill>
            </a:endParaRPr>
          </a:p>
          <a:p>
            <a:endParaRPr lang="en-US">
              <a:solidFill>
                <a:schemeClr val="tx1"/>
              </a:solidFill>
            </a:endParaRPr>
          </a:p>
          <a:p>
            <a:endParaRPr lang="en-US">
              <a:solidFill>
                <a:schemeClr val="tx1"/>
              </a:solidFill>
            </a:endParaRPr>
          </a:p>
        </p:txBody>
      </p:sp>
      <p:sp>
        <p:nvSpPr>
          <p:cNvPr id="4" name="Pladsholder til slidenummer 3">
            <a:extLst>
              <a:ext uri="{FF2B5EF4-FFF2-40B4-BE49-F238E27FC236}">
                <a16:creationId xmlns:a16="http://schemas.microsoft.com/office/drawing/2014/main" id="{05B80D02-D70F-A7DE-5885-7BF817BC030D}"/>
              </a:ext>
            </a:extLst>
          </p:cNvPr>
          <p:cNvSpPr>
            <a:spLocks noGrp="1"/>
          </p:cNvSpPr>
          <p:nvPr>
            <p:ph type="sldNum" sz="quarter" idx="12"/>
          </p:nvPr>
        </p:nvSpPr>
        <p:spPr/>
        <p:txBody>
          <a:bodyPr/>
          <a:lstStyle/>
          <a:p>
            <a:fld id="{19590046-DA73-4BBF-84B5-C08E6F75191A}" type="slidenum">
              <a:rPr lang="en-US" smtClean="0"/>
              <a:t>12</a:t>
            </a:fld>
            <a:endParaRPr lang="da-DK"/>
          </a:p>
        </p:txBody>
      </p:sp>
    </p:spTree>
    <p:extLst>
      <p:ext uri="{BB962C8B-B14F-4D97-AF65-F5344CB8AC3E}">
        <p14:creationId xmlns:p14="http://schemas.microsoft.com/office/powerpoint/2010/main" val="7395407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E09A0A-AA79-BB54-F8A7-3B5BFC678B68}"/>
              </a:ext>
            </a:extLst>
          </p:cNvPr>
          <p:cNvSpPr>
            <a:spLocks noGrp="1"/>
          </p:cNvSpPr>
          <p:nvPr>
            <p:ph type="title"/>
          </p:nvPr>
        </p:nvSpPr>
        <p:spPr/>
        <p:txBody>
          <a:bodyPr/>
          <a:lstStyle/>
          <a:p>
            <a:r>
              <a:rPr lang="en-US" b="1"/>
              <a:t>Visualization 4:</a:t>
            </a:r>
          </a:p>
        </p:txBody>
      </p:sp>
      <p:pic>
        <p:nvPicPr>
          <p:cNvPr id="5" name="Billede 5">
            <a:extLst>
              <a:ext uri="{FF2B5EF4-FFF2-40B4-BE49-F238E27FC236}">
                <a16:creationId xmlns:a16="http://schemas.microsoft.com/office/drawing/2014/main" id="{E46FAA93-F989-DE41-3160-E0BAB97C0ED1}"/>
              </a:ext>
            </a:extLst>
          </p:cNvPr>
          <p:cNvPicPr>
            <a:picLocks noGrp="1" noChangeAspect="1"/>
          </p:cNvPicPr>
          <p:nvPr>
            <p:ph idx="1"/>
          </p:nvPr>
        </p:nvPicPr>
        <p:blipFill>
          <a:blip r:embed="rId2"/>
          <a:stretch>
            <a:fillRect/>
          </a:stretch>
        </p:blipFill>
        <p:spPr>
          <a:xfrm>
            <a:off x="4575096" y="348254"/>
            <a:ext cx="6077000" cy="6077000"/>
          </a:xfrm>
        </p:spPr>
      </p:pic>
      <p:sp>
        <p:nvSpPr>
          <p:cNvPr id="3" name="Pladsholder til slidenummer 2">
            <a:extLst>
              <a:ext uri="{FF2B5EF4-FFF2-40B4-BE49-F238E27FC236}">
                <a16:creationId xmlns:a16="http://schemas.microsoft.com/office/drawing/2014/main" id="{77383560-B2DE-7FC0-8ACE-9728AFBE4F65}"/>
              </a:ext>
            </a:extLst>
          </p:cNvPr>
          <p:cNvSpPr>
            <a:spLocks noGrp="1"/>
          </p:cNvSpPr>
          <p:nvPr>
            <p:ph type="sldNum" sz="quarter" idx="12"/>
          </p:nvPr>
        </p:nvSpPr>
        <p:spPr/>
        <p:txBody>
          <a:bodyPr/>
          <a:lstStyle/>
          <a:p>
            <a:fld id="{19590046-DA73-4BBF-84B5-C08E6F75191A}" type="slidenum">
              <a:rPr lang="en-US" smtClean="0"/>
              <a:t>13</a:t>
            </a:fld>
            <a:endParaRPr lang="da-DK"/>
          </a:p>
        </p:txBody>
      </p:sp>
    </p:spTree>
    <p:extLst>
      <p:ext uri="{BB962C8B-B14F-4D97-AF65-F5344CB8AC3E}">
        <p14:creationId xmlns:p14="http://schemas.microsoft.com/office/powerpoint/2010/main" val="10688114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E09A0A-AA79-BB54-F8A7-3B5BFC678B68}"/>
              </a:ext>
            </a:extLst>
          </p:cNvPr>
          <p:cNvSpPr>
            <a:spLocks noGrp="1"/>
          </p:cNvSpPr>
          <p:nvPr>
            <p:ph type="title"/>
          </p:nvPr>
        </p:nvSpPr>
        <p:spPr>
          <a:xfrm>
            <a:off x="1028700" y="877581"/>
            <a:ext cx="10134600" cy="1288489"/>
          </a:xfrm>
        </p:spPr>
        <p:txBody>
          <a:bodyPr>
            <a:normAutofit fontScale="90000"/>
          </a:bodyPr>
          <a:lstStyle/>
          <a:p>
            <a:r>
              <a:rPr lang="en-US" b="1"/>
              <a:t>Visualization 5:</a:t>
            </a:r>
            <a:br>
              <a:rPr lang="en-US" b="1"/>
            </a:br>
            <a:r>
              <a:rPr lang="en-US" b="1"/>
              <a:t>Severe damages on the nature and environment</a:t>
            </a:r>
            <a:br>
              <a:rPr lang="en-US" b="1"/>
            </a:br>
            <a:endParaRPr lang="en-US" b="1"/>
          </a:p>
        </p:txBody>
      </p:sp>
      <p:sp>
        <p:nvSpPr>
          <p:cNvPr id="3" name="Content Placeholder 2">
            <a:extLst>
              <a:ext uri="{FF2B5EF4-FFF2-40B4-BE49-F238E27FC236}">
                <a16:creationId xmlns:a16="http://schemas.microsoft.com/office/drawing/2014/main" id="{F8C3BBB1-C6D5-3EF4-6BB4-F41C996AB591}"/>
              </a:ext>
            </a:extLst>
          </p:cNvPr>
          <p:cNvSpPr>
            <a:spLocks noGrp="1"/>
          </p:cNvSpPr>
          <p:nvPr>
            <p:ph idx="1"/>
          </p:nvPr>
        </p:nvSpPr>
        <p:spPr/>
        <p:txBody>
          <a:bodyPr vert="horz" lIns="91440" tIns="45720" rIns="91440" bIns="45720" rtlCol="0" anchor="t">
            <a:normAutofit/>
          </a:bodyPr>
          <a:lstStyle/>
          <a:p>
            <a:r>
              <a:rPr lang="en-US">
                <a:solidFill>
                  <a:schemeClr val="tx1"/>
                </a:solidFill>
              </a:rPr>
              <a:t>The article in unfortunately behind a paywall. </a:t>
            </a:r>
          </a:p>
          <a:p>
            <a:r>
              <a:rPr lang="en-US">
                <a:solidFill>
                  <a:schemeClr val="tx1"/>
                </a:solidFill>
              </a:rPr>
              <a:t>The article concerns the damages made on the environment, based on human factors.</a:t>
            </a:r>
          </a:p>
          <a:p>
            <a:endParaRPr lang="en-US">
              <a:solidFill>
                <a:schemeClr val="tx1"/>
              </a:solidFill>
            </a:endParaRPr>
          </a:p>
          <a:p>
            <a:r>
              <a:rPr lang="en-US">
                <a:solidFill>
                  <a:schemeClr val="tx1"/>
                </a:solidFill>
              </a:rPr>
              <a:t>Link: </a:t>
            </a:r>
            <a:r>
              <a:rPr lang="en-US">
                <a:solidFill>
                  <a:schemeClr val="tx1"/>
                </a:solidFill>
                <a:ea typeface="+mn-lt"/>
                <a:cs typeface="+mn-lt"/>
                <a:hlinkClick r:id="rId2">
                  <a:extLst>
                    <a:ext uri="{A12FA001-AC4F-418D-AE19-62706E023703}">
                      <ahyp:hlinkClr xmlns:ahyp="http://schemas.microsoft.com/office/drawing/2018/hyperlinkcolor" val="tx"/>
                    </a:ext>
                  </a:extLst>
                </a:hlinkClick>
              </a:rPr>
              <a:t>https://politiken.dk/klima/art9186151/Ny-beregning-punkterer-myten-om-gr%C3%B8n-v%C3%A6kst</a:t>
            </a:r>
            <a:endParaRPr lang="en-US">
              <a:solidFill>
                <a:schemeClr val="tx1"/>
              </a:solidFill>
              <a:hlinkClick r:id="rId2">
                <a:extLst>
                  <a:ext uri="{A12FA001-AC4F-418D-AE19-62706E023703}">
                    <ahyp:hlinkClr xmlns:ahyp="http://schemas.microsoft.com/office/drawing/2018/hyperlinkcolor" val="tx"/>
                  </a:ext>
                </a:extLst>
              </a:hlinkClick>
            </a:endParaRPr>
          </a:p>
          <a:p>
            <a:endParaRPr lang="en-US">
              <a:solidFill>
                <a:schemeClr val="tx1"/>
              </a:solidFill>
            </a:endParaRPr>
          </a:p>
          <a:p>
            <a:endParaRPr lang="en-US">
              <a:solidFill>
                <a:schemeClr val="tx1"/>
              </a:solidFill>
            </a:endParaRPr>
          </a:p>
        </p:txBody>
      </p:sp>
      <p:sp>
        <p:nvSpPr>
          <p:cNvPr id="4" name="Pladsholder til slidenummer 3">
            <a:extLst>
              <a:ext uri="{FF2B5EF4-FFF2-40B4-BE49-F238E27FC236}">
                <a16:creationId xmlns:a16="http://schemas.microsoft.com/office/drawing/2014/main" id="{D82621B1-3B4F-A47C-BA17-109DAC64AE08}"/>
              </a:ext>
            </a:extLst>
          </p:cNvPr>
          <p:cNvSpPr>
            <a:spLocks noGrp="1"/>
          </p:cNvSpPr>
          <p:nvPr>
            <p:ph type="sldNum" sz="quarter" idx="12"/>
          </p:nvPr>
        </p:nvSpPr>
        <p:spPr/>
        <p:txBody>
          <a:bodyPr/>
          <a:lstStyle/>
          <a:p>
            <a:fld id="{19590046-DA73-4BBF-84B5-C08E6F75191A}" type="slidenum">
              <a:rPr lang="en-US" smtClean="0"/>
              <a:t>14</a:t>
            </a:fld>
            <a:endParaRPr lang="da-DK"/>
          </a:p>
        </p:txBody>
      </p:sp>
    </p:spTree>
    <p:extLst>
      <p:ext uri="{BB962C8B-B14F-4D97-AF65-F5344CB8AC3E}">
        <p14:creationId xmlns:p14="http://schemas.microsoft.com/office/powerpoint/2010/main" val="8048484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E09A0A-AA79-BB54-F8A7-3B5BFC678B68}"/>
              </a:ext>
            </a:extLst>
          </p:cNvPr>
          <p:cNvSpPr>
            <a:spLocks noGrp="1"/>
          </p:cNvSpPr>
          <p:nvPr>
            <p:ph type="title"/>
          </p:nvPr>
        </p:nvSpPr>
        <p:spPr/>
        <p:txBody>
          <a:bodyPr/>
          <a:lstStyle/>
          <a:p>
            <a:r>
              <a:rPr lang="en-US" b="1"/>
              <a:t>Visualization 5:</a:t>
            </a:r>
          </a:p>
        </p:txBody>
      </p:sp>
      <p:pic>
        <p:nvPicPr>
          <p:cNvPr id="4" name="Picture 4" descr="Chart&#10;&#10;Description automatically generated">
            <a:extLst>
              <a:ext uri="{FF2B5EF4-FFF2-40B4-BE49-F238E27FC236}">
                <a16:creationId xmlns:a16="http://schemas.microsoft.com/office/drawing/2014/main" id="{29F8A1C6-F061-B920-D228-5EF34859B078}"/>
              </a:ext>
            </a:extLst>
          </p:cNvPr>
          <p:cNvPicPr>
            <a:picLocks noGrp="1" noChangeAspect="1"/>
          </p:cNvPicPr>
          <p:nvPr>
            <p:ph idx="1"/>
          </p:nvPr>
        </p:nvPicPr>
        <p:blipFill>
          <a:blip r:embed="rId2"/>
          <a:stretch>
            <a:fillRect/>
          </a:stretch>
        </p:blipFill>
        <p:spPr>
          <a:xfrm>
            <a:off x="4805387" y="378500"/>
            <a:ext cx="5409332" cy="6101319"/>
          </a:xfrm>
        </p:spPr>
      </p:pic>
      <p:sp>
        <p:nvSpPr>
          <p:cNvPr id="3" name="Pladsholder til slidenummer 2">
            <a:extLst>
              <a:ext uri="{FF2B5EF4-FFF2-40B4-BE49-F238E27FC236}">
                <a16:creationId xmlns:a16="http://schemas.microsoft.com/office/drawing/2014/main" id="{D774B112-4B93-F267-D8B0-70F3933DE88A}"/>
              </a:ext>
            </a:extLst>
          </p:cNvPr>
          <p:cNvSpPr>
            <a:spLocks noGrp="1"/>
          </p:cNvSpPr>
          <p:nvPr>
            <p:ph type="sldNum" sz="quarter" idx="12"/>
          </p:nvPr>
        </p:nvSpPr>
        <p:spPr/>
        <p:txBody>
          <a:bodyPr/>
          <a:lstStyle/>
          <a:p>
            <a:fld id="{19590046-DA73-4BBF-84B5-C08E6F75191A}" type="slidenum">
              <a:rPr lang="en-US" smtClean="0"/>
              <a:t>15</a:t>
            </a:fld>
            <a:endParaRPr lang="da-DK"/>
          </a:p>
        </p:txBody>
      </p:sp>
    </p:spTree>
    <p:extLst>
      <p:ext uri="{BB962C8B-B14F-4D97-AF65-F5344CB8AC3E}">
        <p14:creationId xmlns:p14="http://schemas.microsoft.com/office/powerpoint/2010/main" val="22093133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72A5524-7341-13DC-C191-81E22DB56B55}"/>
              </a:ext>
            </a:extLst>
          </p:cNvPr>
          <p:cNvSpPr>
            <a:spLocks noGrp="1"/>
          </p:cNvSpPr>
          <p:nvPr>
            <p:ph type="title"/>
          </p:nvPr>
        </p:nvSpPr>
        <p:spPr/>
        <p:txBody>
          <a:bodyPr/>
          <a:lstStyle/>
          <a:p>
            <a:r>
              <a:rPr lang="da-DK" b="1" dirty="0" err="1"/>
              <a:t>Helpful</a:t>
            </a:r>
            <a:r>
              <a:rPr lang="da-DK" b="1" dirty="0"/>
              <a:t> </a:t>
            </a:r>
            <a:r>
              <a:rPr lang="da-DK" b="1" dirty="0" err="1"/>
              <a:t>questions</a:t>
            </a:r>
          </a:p>
        </p:txBody>
      </p:sp>
      <p:sp>
        <p:nvSpPr>
          <p:cNvPr id="3" name="Pladsholder til indhold 2">
            <a:extLst>
              <a:ext uri="{FF2B5EF4-FFF2-40B4-BE49-F238E27FC236}">
                <a16:creationId xmlns:a16="http://schemas.microsoft.com/office/drawing/2014/main" id="{054C18D3-A89F-CE94-32F2-29797E77125F}"/>
              </a:ext>
            </a:extLst>
          </p:cNvPr>
          <p:cNvSpPr>
            <a:spLocks noGrp="1"/>
          </p:cNvSpPr>
          <p:nvPr>
            <p:ph idx="1"/>
          </p:nvPr>
        </p:nvSpPr>
        <p:spPr/>
        <p:txBody>
          <a:bodyPr vert="horz" lIns="91440" tIns="45720" rIns="91440" bIns="45720" rtlCol="0" anchor="t">
            <a:normAutofit/>
          </a:bodyPr>
          <a:lstStyle/>
          <a:p>
            <a:pPr marL="342900" indent="-342900">
              <a:buFont typeface="Arial,Sans-Serif"/>
              <a:buChar char="•"/>
            </a:pPr>
            <a:r>
              <a:rPr lang="da-DK" dirty="0" err="1"/>
              <a:t>What</a:t>
            </a:r>
            <a:r>
              <a:rPr lang="da-DK" dirty="0"/>
              <a:t> is the </a:t>
            </a:r>
            <a:r>
              <a:rPr lang="da-DK" dirty="0" err="1"/>
              <a:t>visualization</a:t>
            </a:r>
            <a:r>
              <a:rPr lang="da-DK" dirty="0"/>
              <a:t> </a:t>
            </a:r>
            <a:r>
              <a:rPr lang="da-DK" dirty="0" err="1"/>
              <a:t>about</a:t>
            </a:r>
            <a:r>
              <a:rPr lang="da-DK" dirty="0"/>
              <a:t>?</a:t>
            </a:r>
          </a:p>
          <a:p>
            <a:pPr marL="342900" indent="-342900">
              <a:buFont typeface="Arial,Sans-Serif"/>
              <a:buChar char="•"/>
            </a:pPr>
            <a:r>
              <a:rPr lang="da-DK" dirty="0" err="1"/>
              <a:t>What</a:t>
            </a:r>
            <a:r>
              <a:rPr lang="da-DK" dirty="0"/>
              <a:t> </a:t>
            </a:r>
            <a:r>
              <a:rPr lang="da-DK" dirty="0" err="1"/>
              <a:t>does</a:t>
            </a:r>
            <a:r>
              <a:rPr lang="da-DK" dirty="0"/>
              <a:t> the </a:t>
            </a:r>
            <a:r>
              <a:rPr lang="da-DK" dirty="0" err="1"/>
              <a:t>visualization</a:t>
            </a:r>
            <a:r>
              <a:rPr lang="da-DK" dirty="0"/>
              <a:t> </a:t>
            </a:r>
            <a:r>
              <a:rPr lang="da-DK" dirty="0" err="1"/>
              <a:t>consist</a:t>
            </a:r>
            <a:r>
              <a:rPr lang="da-DK" dirty="0"/>
              <a:t> of?</a:t>
            </a:r>
          </a:p>
          <a:p>
            <a:pPr marL="342900" indent="-342900">
              <a:buFont typeface="Arial,Sans-Serif"/>
              <a:buChar char="•"/>
            </a:pPr>
            <a:r>
              <a:rPr lang="da-DK" dirty="0"/>
              <a:t>Are </a:t>
            </a:r>
            <a:r>
              <a:rPr lang="da-DK" dirty="0" err="1"/>
              <a:t>there</a:t>
            </a:r>
            <a:r>
              <a:rPr lang="da-DK" dirty="0"/>
              <a:t> </a:t>
            </a:r>
            <a:r>
              <a:rPr lang="da-DK" dirty="0" err="1"/>
              <a:t>different</a:t>
            </a:r>
            <a:r>
              <a:rPr lang="da-DK" dirty="0"/>
              <a:t> types of </a:t>
            </a:r>
            <a:r>
              <a:rPr lang="da-DK" dirty="0" err="1"/>
              <a:t>values</a:t>
            </a:r>
            <a:r>
              <a:rPr lang="da-DK" dirty="0"/>
              <a:t>?</a:t>
            </a:r>
          </a:p>
          <a:p>
            <a:pPr marL="342900" indent="-342900">
              <a:buFont typeface="Arial,Sans-Serif"/>
              <a:buChar char="•"/>
            </a:pPr>
            <a:r>
              <a:rPr lang="da-DK" dirty="0" err="1"/>
              <a:t>What</a:t>
            </a:r>
            <a:r>
              <a:rPr lang="da-DK" dirty="0"/>
              <a:t> kind of </a:t>
            </a:r>
            <a:r>
              <a:rPr lang="da-DK" dirty="0" err="1"/>
              <a:t>values</a:t>
            </a:r>
            <a:r>
              <a:rPr lang="da-DK" dirty="0"/>
              <a:t> </a:t>
            </a:r>
            <a:r>
              <a:rPr lang="da-DK" dirty="0" err="1"/>
              <a:t>are</a:t>
            </a:r>
            <a:r>
              <a:rPr lang="da-DK" dirty="0"/>
              <a:t> present/</a:t>
            </a:r>
            <a:r>
              <a:rPr lang="da-DK" dirty="0" err="1"/>
              <a:t>which</a:t>
            </a:r>
            <a:r>
              <a:rPr lang="da-DK" dirty="0"/>
              <a:t> </a:t>
            </a:r>
            <a:r>
              <a:rPr lang="da-DK" dirty="0" err="1"/>
              <a:t>values</a:t>
            </a:r>
            <a:r>
              <a:rPr lang="da-DK" dirty="0"/>
              <a:t> </a:t>
            </a:r>
            <a:r>
              <a:rPr lang="da-DK" dirty="0" err="1"/>
              <a:t>can</a:t>
            </a:r>
            <a:r>
              <a:rPr lang="da-DK" dirty="0"/>
              <a:t> </a:t>
            </a:r>
            <a:r>
              <a:rPr lang="da-DK" dirty="0" err="1"/>
              <a:t>we</a:t>
            </a:r>
            <a:r>
              <a:rPr lang="da-DK" dirty="0"/>
              <a:t> </a:t>
            </a:r>
            <a:r>
              <a:rPr lang="da-DK" dirty="0" err="1"/>
              <a:t>use</a:t>
            </a:r>
            <a:r>
              <a:rPr lang="da-DK" dirty="0"/>
              <a:t> in a </a:t>
            </a:r>
            <a:r>
              <a:rPr lang="da-DK" dirty="0" err="1"/>
              <a:t>redesign</a:t>
            </a:r>
            <a:r>
              <a:rPr lang="da-DK" dirty="0"/>
              <a:t>?</a:t>
            </a:r>
          </a:p>
          <a:p>
            <a:pPr marL="342900" indent="-342900">
              <a:buFont typeface="Arial,Sans-Serif"/>
              <a:buChar char="•"/>
            </a:pPr>
            <a:r>
              <a:rPr lang="da-DK" dirty="0"/>
              <a:t>How </a:t>
            </a:r>
            <a:r>
              <a:rPr lang="da-DK" dirty="0" err="1"/>
              <a:t>can</a:t>
            </a:r>
            <a:r>
              <a:rPr lang="da-DK" dirty="0"/>
              <a:t> </a:t>
            </a:r>
            <a:r>
              <a:rPr lang="da-DK" dirty="0" err="1"/>
              <a:t>these</a:t>
            </a:r>
            <a:r>
              <a:rPr lang="da-DK" dirty="0"/>
              <a:t> </a:t>
            </a:r>
            <a:r>
              <a:rPr lang="da-DK" dirty="0" err="1"/>
              <a:t>values</a:t>
            </a:r>
            <a:r>
              <a:rPr lang="da-DK" dirty="0"/>
              <a:t> </a:t>
            </a:r>
            <a:r>
              <a:rPr lang="da-DK" dirty="0" err="1"/>
              <a:t>be</a:t>
            </a:r>
            <a:r>
              <a:rPr lang="da-DK" dirty="0"/>
              <a:t> </a:t>
            </a:r>
            <a:r>
              <a:rPr lang="da-DK" dirty="0" err="1"/>
              <a:t>presented</a:t>
            </a:r>
            <a:r>
              <a:rPr lang="da-DK" dirty="0"/>
              <a:t>, </a:t>
            </a:r>
            <a:r>
              <a:rPr lang="da-DK" dirty="0" err="1"/>
              <a:t>e.g</a:t>
            </a:r>
            <a:r>
              <a:rPr lang="da-DK" dirty="0"/>
              <a:t>. in a </a:t>
            </a:r>
            <a:r>
              <a:rPr lang="da-DK" dirty="0" err="1"/>
              <a:t>tabular</a:t>
            </a:r>
            <a:r>
              <a:rPr lang="da-DK" dirty="0"/>
              <a:t> form?</a:t>
            </a:r>
          </a:p>
          <a:p>
            <a:pPr marL="342900" indent="-342900">
              <a:buFont typeface="Arial,Sans-Serif"/>
              <a:buChar char="•"/>
            </a:pPr>
            <a:r>
              <a:rPr lang="da-DK" dirty="0" err="1"/>
              <a:t>Which</a:t>
            </a:r>
            <a:r>
              <a:rPr lang="da-DK" dirty="0"/>
              <a:t> associations do </a:t>
            </a:r>
            <a:r>
              <a:rPr lang="da-DK" dirty="0" err="1"/>
              <a:t>we</a:t>
            </a:r>
            <a:r>
              <a:rPr lang="da-DK" dirty="0"/>
              <a:t> </a:t>
            </a:r>
            <a:r>
              <a:rPr lang="da-DK" dirty="0" err="1"/>
              <a:t>think</a:t>
            </a:r>
            <a:r>
              <a:rPr lang="da-DK" dirty="0"/>
              <a:t> of </a:t>
            </a:r>
            <a:r>
              <a:rPr lang="da-DK" dirty="0" err="1"/>
              <a:t>regarding</a:t>
            </a:r>
            <a:r>
              <a:rPr lang="da-DK" dirty="0"/>
              <a:t> the </a:t>
            </a:r>
            <a:r>
              <a:rPr lang="da-DK" dirty="0" err="1"/>
              <a:t>visualizations</a:t>
            </a:r>
            <a:r>
              <a:rPr lang="da-DK" dirty="0"/>
              <a:t>?</a:t>
            </a:r>
          </a:p>
          <a:p>
            <a:pPr marL="342900" indent="-342900">
              <a:buFont typeface="Arial,Sans-Serif"/>
              <a:buChar char="•"/>
            </a:pPr>
            <a:r>
              <a:rPr lang="da-DK" dirty="0"/>
              <a:t>Etc. ...</a:t>
            </a:r>
          </a:p>
        </p:txBody>
      </p:sp>
      <p:sp>
        <p:nvSpPr>
          <p:cNvPr id="4" name="Pladsholder til slidenummer 3">
            <a:extLst>
              <a:ext uri="{FF2B5EF4-FFF2-40B4-BE49-F238E27FC236}">
                <a16:creationId xmlns:a16="http://schemas.microsoft.com/office/drawing/2014/main" id="{6CD011CE-51C4-901A-72EC-59F5DA5BAE33}"/>
              </a:ext>
            </a:extLst>
          </p:cNvPr>
          <p:cNvSpPr>
            <a:spLocks noGrp="1"/>
          </p:cNvSpPr>
          <p:nvPr>
            <p:ph type="sldNum" sz="quarter" idx="12"/>
          </p:nvPr>
        </p:nvSpPr>
        <p:spPr/>
        <p:txBody>
          <a:bodyPr/>
          <a:lstStyle/>
          <a:p>
            <a:fld id="{19590046-DA73-4BBF-84B5-C08E6F75191A}" type="slidenum">
              <a:rPr lang="en-US" smtClean="0"/>
              <a:t>16</a:t>
            </a:fld>
            <a:endParaRPr lang="en-US"/>
          </a:p>
        </p:txBody>
      </p:sp>
    </p:spTree>
    <p:extLst>
      <p:ext uri="{BB962C8B-B14F-4D97-AF65-F5344CB8AC3E}">
        <p14:creationId xmlns:p14="http://schemas.microsoft.com/office/powerpoint/2010/main" val="21692452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A2BFE36-A8F0-59B8-905C-92EEEACBDD6A}"/>
              </a:ext>
            </a:extLst>
          </p:cNvPr>
          <p:cNvSpPr>
            <a:spLocks noGrp="1"/>
          </p:cNvSpPr>
          <p:nvPr>
            <p:ph type="title"/>
          </p:nvPr>
        </p:nvSpPr>
        <p:spPr>
          <a:xfrm>
            <a:off x="1028700" y="2784755"/>
            <a:ext cx="10134600" cy="1288489"/>
          </a:xfrm>
          <a:effectLst>
            <a:outerShdw blurRad="38100" dist="12700" dir="2700000" algn="tl" rotWithShape="0">
              <a:prstClr val="black">
                <a:alpha val="40000"/>
              </a:prstClr>
            </a:outerShdw>
          </a:effectLst>
        </p:spPr>
        <p:txBody>
          <a:bodyPr vert="horz" lIns="91440" tIns="45720" rIns="91440" bIns="45720" rtlCol="0" anchor="ctr">
            <a:normAutofit/>
          </a:bodyPr>
          <a:lstStyle/>
          <a:p>
            <a:pPr algn="ctr"/>
            <a:r>
              <a:rPr lang="en-US" dirty="0"/>
              <a:t>Thank you!</a:t>
            </a:r>
          </a:p>
        </p:txBody>
      </p:sp>
      <p:sp>
        <p:nvSpPr>
          <p:cNvPr id="3" name="Pladsholder til slidenummer 2">
            <a:extLst>
              <a:ext uri="{FF2B5EF4-FFF2-40B4-BE49-F238E27FC236}">
                <a16:creationId xmlns:a16="http://schemas.microsoft.com/office/drawing/2014/main" id="{A628AFBF-1DCB-566E-8861-A76CA905E2CD}"/>
              </a:ext>
            </a:extLst>
          </p:cNvPr>
          <p:cNvSpPr>
            <a:spLocks noGrp="1"/>
          </p:cNvSpPr>
          <p:nvPr>
            <p:ph type="sldNum" sz="quarter" idx="12"/>
          </p:nvPr>
        </p:nvSpPr>
        <p:spPr>
          <a:xfrm>
            <a:off x="11394765" y="6245032"/>
            <a:ext cx="524491" cy="365125"/>
          </a:xfrm>
        </p:spPr>
        <p:txBody>
          <a:bodyPr/>
          <a:lstStyle/>
          <a:p>
            <a:fld id="{19590046-DA73-4BBF-84B5-C08E6F75191A}" type="slidenum">
              <a:rPr lang="en-US" smtClean="0"/>
              <a:pPr/>
              <a:t>17</a:t>
            </a:fld>
            <a:endParaRPr lang="da-DK"/>
          </a:p>
        </p:txBody>
      </p:sp>
    </p:spTree>
    <p:extLst>
      <p:ext uri="{BB962C8B-B14F-4D97-AF65-F5344CB8AC3E}">
        <p14:creationId xmlns:p14="http://schemas.microsoft.com/office/powerpoint/2010/main" val="32779335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A4FD68F-069E-3A2C-7425-B9DA4F3D66EC}"/>
              </a:ext>
            </a:extLst>
          </p:cNvPr>
          <p:cNvSpPr>
            <a:spLocks noGrp="1"/>
          </p:cNvSpPr>
          <p:nvPr>
            <p:ph type="title"/>
          </p:nvPr>
        </p:nvSpPr>
        <p:spPr/>
        <p:txBody>
          <a:bodyPr/>
          <a:lstStyle/>
          <a:p>
            <a:r>
              <a:rPr lang="da-DK" b="1" dirty="0"/>
              <a:t>Design </a:t>
            </a:r>
            <a:r>
              <a:rPr lang="da-DK" b="1" dirty="0" err="1"/>
              <a:t>exercise</a:t>
            </a:r>
            <a:r>
              <a:rPr lang="da-DK" b="1" dirty="0"/>
              <a:t> 1: </a:t>
            </a:r>
            <a:r>
              <a:rPr lang="da-DK" b="1" dirty="0" err="1"/>
              <a:t>Deconstructing</a:t>
            </a:r>
            <a:r>
              <a:rPr lang="da-DK" b="1" dirty="0"/>
              <a:t> data</a:t>
            </a:r>
          </a:p>
        </p:txBody>
      </p:sp>
      <p:sp>
        <p:nvSpPr>
          <p:cNvPr id="3" name="Pladsholder til indhold 2">
            <a:extLst>
              <a:ext uri="{FF2B5EF4-FFF2-40B4-BE49-F238E27FC236}">
                <a16:creationId xmlns:a16="http://schemas.microsoft.com/office/drawing/2014/main" id="{95B66AB1-4A9D-90EF-3EBB-6A17916B85D3}"/>
              </a:ext>
            </a:extLst>
          </p:cNvPr>
          <p:cNvSpPr>
            <a:spLocks noGrp="1"/>
          </p:cNvSpPr>
          <p:nvPr>
            <p:ph idx="1"/>
          </p:nvPr>
        </p:nvSpPr>
        <p:spPr/>
        <p:txBody>
          <a:bodyPr vert="horz" lIns="91440" tIns="45720" rIns="91440" bIns="45720" rtlCol="0" anchor="t">
            <a:normAutofit/>
          </a:bodyPr>
          <a:lstStyle/>
          <a:p>
            <a:endParaRPr lang="da-DK"/>
          </a:p>
          <a:p>
            <a:pPr marL="342900" indent="-342900">
              <a:buFont typeface="Arial"/>
              <a:buChar char="•"/>
            </a:pPr>
            <a:r>
              <a:rPr lang="da-DK" b="1"/>
              <a:t>14:15-14:25:</a:t>
            </a:r>
            <a:r>
              <a:rPr lang="da-DK"/>
              <a:t> </a:t>
            </a:r>
            <a:r>
              <a:rPr lang="da-DK" err="1"/>
              <a:t>Introduction</a:t>
            </a:r>
            <a:r>
              <a:rPr lang="da-DK"/>
              <a:t> to design </a:t>
            </a:r>
            <a:r>
              <a:rPr lang="da-DK" err="1"/>
              <a:t>exercise</a:t>
            </a:r>
            <a:r>
              <a:rPr lang="da-DK"/>
              <a:t> 1</a:t>
            </a:r>
          </a:p>
          <a:p>
            <a:pPr marL="342900" indent="-342900">
              <a:buFont typeface="Arial"/>
              <a:buChar char="•"/>
            </a:pPr>
            <a:r>
              <a:rPr lang="da-DK" b="1"/>
              <a:t>14:25-15:00:</a:t>
            </a:r>
            <a:r>
              <a:rPr lang="da-DK"/>
              <a:t> Work on </a:t>
            </a:r>
            <a:r>
              <a:rPr lang="da-DK" err="1"/>
              <a:t>exercise</a:t>
            </a:r>
            <a:r>
              <a:rPr lang="da-DK"/>
              <a:t>: Analyze, understand and </a:t>
            </a:r>
            <a:r>
              <a:rPr lang="da-DK" err="1"/>
              <a:t>deconstruct</a:t>
            </a:r>
            <a:endParaRPr lang="da-DK"/>
          </a:p>
          <a:p>
            <a:pPr marL="342900" indent="-342900">
              <a:buFont typeface="Arial"/>
              <a:buChar char="•"/>
            </a:pPr>
            <a:r>
              <a:rPr lang="da-DK" b="1"/>
              <a:t>15:00-15:15:</a:t>
            </a:r>
            <a:r>
              <a:rPr lang="da-DK"/>
              <a:t> Break</a:t>
            </a:r>
          </a:p>
          <a:p>
            <a:pPr marL="342900" indent="-342900">
              <a:buFont typeface="Arial"/>
              <a:buChar char="•"/>
            </a:pPr>
            <a:r>
              <a:rPr lang="da-DK" b="1"/>
              <a:t>15:15-15:45:</a:t>
            </a:r>
            <a:r>
              <a:rPr lang="da-DK"/>
              <a:t> </a:t>
            </a:r>
            <a:r>
              <a:rPr lang="da-DK" err="1"/>
              <a:t>Redesign</a:t>
            </a:r>
            <a:r>
              <a:rPr lang="da-DK"/>
              <a:t> and </a:t>
            </a:r>
            <a:r>
              <a:rPr lang="da-DK" err="1"/>
              <a:t>revisualize</a:t>
            </a:r>
            <a:r>
              <a:rPr lang="da-DK"/>
              <a:t> the data</a:t>
            </a:r>
          </a:p>
          <a:p>
            <a:pPr marL="342900" indent="-342900">
              <a:buFont typeface="Arial"/>
              <a:buChar char="•"/>
            </a:pPr>
            <a:r>
              <a:rPr lang="da-DK" b="1"/>
              <a:t>15:45-15:50:</a:t>
            </a:r>
            <a:r>
              <a:rPr lang="da-DK"/>
              <a:t> Display </a:t>
            </a:r>
            <a:r>
              <a:rPr lang="da-DK" err="1"/>
              <a:t>visualization</a:t>
            </a:r>
            <a:r>
              <a:rPr lang="da-DK"/>
              <a:t> on whiteboard/wall</a:t>
            </a:r>
          </a:p>
          <a:p>
            <a:pPr marL="342900" indent="-342900">
              <a:buFont typeface="Arial"/>
              <a:buChar char="•"/>
            </a:pPr>
            <a:r>
              <a:rPr lang="da-DK" b="1"/>
              <a:t>15:50-16:00:</a:t>
            </a:r>
            <a:r>
              <a:rPr lang="da-DK"/>
              <a:t> Look at </a:t>
            </a:r>
            <a:r>
              <a:rPr lang="da-DK" err="1"/>
              <a:t>other</a:t>
            </a:r>
            <a:r>
              <a:rPr lang="da-DK"/>
              <a:t> </a:t>
            </a:r>
            <a:r>
              <a:rPr lang="da-DK" err="1"/>
              <a:t>groups</a:t>
            </a:r>
            <a:r>
              <a:rPr lang="da-DK"/>
              <a:t>' </a:t>
            </a:r>
            <a:r>
              <a:rPr lang="da-DK" err="1"/>
              <a:t>work</a:t>
            </a:r>
            <a:r>
              <a:rPr lang="da-DK"/>
              <a:t> and </a:t>
            </a:r>
            <a:r>
              <a:rPr lang="da-DK" err="1"/>
              <a:t>roundup</a:t>
            </a:r>
            <a:endParaRPr lang="da-DK"/>
          </a:p>
          <a:p>
            <a:pPr marL="342900" indent="-342900">
              <a:buFont typeface="Arial"/>
              <a:buChar char="•"/>
            </a:pPr>
            <a:r>
              <a:rPr lang="da-DK" b="1"/>
              <a:t>16:00 - ??:</a:t>
            </a:r>
            <a:r>
              <a:rPr lang="da-DK"/>
              <a:t> Fridaybar and 48 hour break – </a:t>
            </a:r>
            <a:r>
              <a:rPr lang="da-DK" err="1"/>
              <a:t>remember</a:t>
            </a:r>
            <a:r>
              <a:rPr lang="da-DK"/>
              <a:t> the </a:t>
            </a:r>
            <a:r>
              <a:rPr lang="da-DK" err="1"/>
              <a:t>hand</a:t>
            </a:r>
            <a:r>
              <a:rPr lang="da-DK"/>
              <a:t>-in on </a:t>
            </a:r>
            <a:r>
              <a:rPr lang="da-DK" err="1"/>
              <a:t>thursday</a:t>
            </a:r>
            <a:r>
              <a:rPr lang="da-DK"/>
              <a:t>!</a:t>
            </a:r>
          </a:p>
          <a:p>
            <a:pPr marL="342900" indent="-342900">
              <a:buFont typeface="Arial"/>
              <a:buChar char="•"/>
            </a:pPr>
            <a:endParaRPr lang="da-DK"/>
          </a:p>
          <a:p>
            <a:pPr marL="342900" indent="-342900">
              <a:buFont typeface="Arial"/>
              <a:buChar char="•"/>
            </a:pPr>
            <a:endParaRPr lang="da-DK"/>
          </a:p>
          <a:p>
            <a:pPr marL="342900" indent="-342900">
              <a:buFont typeface="Arial"/>
              <a:buChar char="•"/>
            </a:pPr>
            <a:endParaRPr lang="da-DK"/>
          </a:p>
          <a:p>
            <a:endParaRPr lang="da-DK"/>
          </a:p>
          <a:p>
            <a:endParaRPr lang="da-DK"/>
          </a:p>
        </p:txBody>
      </p:sp>
      <p:sp>
        <p:nvSpPr>
          <p:cNvPr id="4" name="Pladsholder til slidenummer 3">
            <a:extLst>
              <a:ext uri="{FF2B5EF4-FFF2-40B4-BE49-F238E27FC236}">
                <a16:creationId xmlns:a16="http://schemas.microsoft.com/office/drawing/2014/main" id="{EA15B324-AB0B-9597-E41F-5E9348960F51}"/>
              </a:ext>
            </a:extLst>
          </p:cNvPr>
          <p:cNvSpPr>
            <a:spLocks noGrp="1"/>
          </p:cNvSpPr>
          <p:nvPr>
            <p:ph type="sldNum" sz="quarter" idx="12"/>
          </p:nvPr>
        </p:nvSpPr>
        <p:spPr/>
        <p:txBody>
          <a:bodyPr/>
          <a:lstStyle/>
          <a:p>
            <a:fld id="{19590046-DA73-4BBF-84B5-C08E6F75191A}" type="slidenum">
              <a:rPr lang="en-US" smtClean="0"/>
              <a:t>2</a:t>
            </a:fld>
            <a:endParaRPr lang="da-DK"/>
          </a:p>
        </p:txBody>
      </p:sp>
    </p:spTree>
    <p:extLst>
      <p:ext uri="{BB962C8B-B14F-4D97-AF65-F5344CB8AC3E}">
        <p14:creationId xmlns:p14="http://schemas.microsoft.com/office/powerpoint/2010/main" val="8685194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A4FD68F-069E-3A2C-7425-B9DA4F3D66EC}"/>
              </a:ext>
            </a:extLst>
          </p:cNvPr>
          <p:cNvSpPr>
            <a:spLocks noGrp="1"/>
          </p:cNvSpPr>
          <p:nvPr>
            <p:ph type="title"/>
          </p:nvPr>
        </p:nvSpPr>
        <p:spPr>
          <a:xfrm>
            <a:off x="1028700" y="625928"/>
            <a:ext cx="10134600" cy="1288489"/>
          </a:xfrm>
        </p:spPr>
        <p:txBody>
          <a:bodyPr/>
          <a:lstStyle/>
          <a:p>
            <a:r>
              <a:rPr lang="da-DK" b="1"/>
              <a:t>Design </a:t>
            </a:r>
            <a:r>
              <a:rPr lang="da-DK" b="1" err="1"/>
              <a:t>exercise</a:t>
            </a:r>
            <a:r>
              <a:rPr lang="da-DK" b="1"/>
              <a:t> 1: </a:t>
            </a:r>
            <a:r>
              <a:rPr lang="da-DK" b="1" err="1"/>
              <a:t>Deconstructing</a:t>
            </a:r>
            <a:r>
              <a:rPr lang="da-DK" b="1"/>
              <a:t> data</a:t>
            </a:r>
          </a:p>
        </p:txBody>
      </p:sp>
      <p:sp>
        <p:nvSpPr>
          <p:cNvPr id="3" name="Pladsholder til indhold 2">
            <a:extLst>
              <a:ext uri="{FF2B5EF4-FFF2-40B4-BE49-F238E27FC236}">
                <a16:creationId xmlns:a16="http://schemas.microsoft.com/office/drawing/2014/main" id="{95B66AB1-4A9D-90EF-3EBB-6A17916B85D3}"/>
              </a:ext>
            </a:extLst>
          </p:cNvPr>
          <p:cNvSpPr>
            <a:spLocks noGrp="1"/>
          </p:cNvSpPr>
          <p:nvPr>
            <p:ph idx="1"/>
          </p:nvPr>
        </p:nvSpPr>
        <p:spPr>
          <a:xfrm>
            <a:off x="1028700" y="2118360"/>
            <a:ext cx="10134600" cy="3969342"/>
          </a:xfrm>
        </p:spPr>
        <p:txBody>
          <a:bodyPr vert="horz" lIns="91440" tIns="45720" rIns="91440" bIns="45720" rtlCol="0" anchor="t">
            <a:normAutofit/>
          </a:bodyPr>
          <a:lstStyle/>
          <a:p>
            <a:pPr algn="just">
              <a:lnSpc>
                <a:spcPct val="150000"/>
              </a:lnSpc>
            </a:pPr>
            <a:r>
              <a:rPr lang="da-DK" err="1"/>
              <a:t>You</a:t>
            </a:r>
            <a:r>
              <a:rPr lang="da-DK"/>
              <a:t> </a:t>
            </a:r>
            <a:r>
              <a:rPr lang="da-DK" err="1"/>
              <a:t>will</a:t>
            </a:r>
            <a:r>
              <a:rPr lang="da-DK"/>
              <a:t> </a:t>
            </a:r>
            <a:r>
              <a:rPr lang="da-DK" err="1"/>
              <a:t>be</a:t>
            </a:r>
            <a:r>
              <a:rPr lang="da-DK"/>
              <a:t> given a data </a:t>
            </a:r>
            <a:r>
              <a:rPr lang="da-DK" err="1"/>
              <a:t>visualization</a:t>
            </a:r>
            <a:r>
              <a:rPr lang="da-DK"/>
              <a:t> </a:t>
            </a:r>
            <a:r>
              <a:rPr lang="da-DK" err="1"/>
              <a:t>concerning</a:t>
            </a:r>
            <a:r>
              <a:rPr lang="da-DK"/>
              <a:t> </a:t>
            </a:r>
            <a:r>
              <a:rPr lang="da-DK" err="1"/>
              <a:t>climate</a:t>
            </a:r>
            <a:r>
              <a:rPr lang="da-DK"/>
              <a:t> </a:t>
            </a:r>
            <a:r>
              <a:rPr lang="da-DK" err="1"/>
              <a:t>change</a:t>
            </a:r>
            <a:r>
              <a:rPr lang="da-DK"/>
              <a:t> or the recent </a:t>
            </a:r>
            <a:r>
              <a:rPr lang="da-DK" err="1"/>
              <a:t>earthquake</a:t>
            </a:r>
            <a:r>
              <a:rPr lang="da-DK"/>
              <a:t> in </a:t>
            </a:r>
            <a:r>
              <a:rPr lang="da-DK" err="1"/>
              <a:t>Turkey</a:t>
            </a:r>
            <a:r>
              <a:rPr lang="da-DK"/>
              <a:t> and </a:t>
            </a:r>
            <a:r>
              <a:rPr lang="da-DK" err="1"/>
              <a:t>Syria</a:t>
            </a:r>
            <a:r>
              <a:rPr lang="da-DK"/>
              <a:t>. </a:t>
            </a:r>
            <a:r>
              <a:rPr lang="da-DK" err="1"/>
              <a:t>Your</a:t>
            </a:r>
            <a:r>
              <a:rPr lang="da-DK"/>
              <a:t> job is to </a:t>
            </a:r>
            <a:r>
              <a:rPr lang="da-DK" err="1"/>
              <a:t>analyze</a:t>
            </a:r>
            <a:r>
              <a:rPr lang="da-DK"/>
              <a:t> and </a:t>
            </a:r>
            <a:r>
              <a:rPr lang="da-DK" err="1"/>
              <a:t>deconstruct</a:t>
            </a:r>
            <a:r>
              <a:rPr lang="da-DK"/>
              <a:t> it. The </a:t>
            </a:r>
            <a:r>
              <a:rPr lang="da-DK" err="1"/>
              <a:t>visualization</a:t>
            </a:r>
            <a:r>
              <a:rPr lang="da-DK"/>
              <a:t> </a:t>
            </a:r>
            <a:r>
              <a:rPr lang="da-DK" err="1"/>
              <a:t>will</a:t>
            </a:r>
            <a:r>
              <a:rPr lang="da-DK"/>
              <a:t> </a:t>
            </a:r>
            <a:r>
              <a:rPr lang="da-DK" err="1"/>
              <a:t>be</a:t>
            </a:r>
            <a:r>
              <a:rPr lang="da-DK"/>
              <a:t> from Danish or international media.</a:t>
            </a:r>
            <a:endParaRPr lang="en-US" u="sng"/>
          </a:p>
          <a:p>
            <a:pPr algn="just">
              <a:lnSpc>
                <a:spcPct val="150000"/>
              </a:lnSpc>
            </a:pPr>
            <a:endParaRPr lang="da-DK"/>
          </a:p>
          <a:p>
            <a:pPr algn="just">
              <a:lnSpc>
                <a:spcPct val="150000"/>
              </a:lnSpc>
            </a:pPr>
            <a:r>
              <a:rPr lang="da-DK" b="1" u="sng" err="1"/>
              <a:t>Remember</a:t>
            </a:r>
            <a:r>
              <a:rPr lang="da-DK" b="1" u="sng"/>
              <a:t>: to </a:t>
            </a:r>
            <a:r>
              <a:rPr lang="da-DK" b="1" u="sng" err="1"/>
              <a:t>take</a:t>
            </a:r>
            <a:r>
              <a:rPr lang="da-DK" b="1" u="sng"/>
              <a:t> </a:t>
            </a:r>
            <a:r>
              <a:rPr lang="da-DK" b="1" u="sng" err="1"/>
              <a:t>pictures</a:t>
            </a:r>
            <a:r>
              <a:rPr lang="da-DK" b="1" u="sng"/>
              <a:t> and </a:t>
            </a:r>
            <a:r>
              <a:rPr lang="da-DK" b="1" u="sng" err="1"/>
              <a:t>document</a:t>
            </a:r>
            <a:r>
              <a:rPr lang="da-DK" b="1" u="sng"/>
              <a:t> </a:t>
            </a:r>
            <a:r>
              <a:rPr lang="da-DK" b="1" u="sng" err="1"/>
              <a:t>your</a:t>
            </a:r>
            <a:r>
              <a:rPr lang="da-DK" b="1" u="sng"/>
              <a:t> </a:t>
            </a:r>
            <a:r>
              <a:rPr lang="da-DK" b="1" u="sng" err="1"/>
              <a:t>process</a:t>
            </a:r>
            <a:r>
              <a:rPr lang="da-DK" b="1" u="sng"/>
              <a:t> </a:t>
            </a:r>
            <a:r>
              <a:rPr lang="da-DK" b="1" u="sng">
                <a:ea typeface="+mn-lt"/>
                <a:cs typeface="+mn-lt"/>
              </a:rPr>
              <a:t>--&gt; </a:t>
            </a:r>
            <a:r>
              <a:rPr lang="da-DK" b="1" u="sng" err="1">
                <a:ea typeface="+mn-lt"/>
                <a:cs typeface="+mn-lt"/>
              </a:rPr>
              <a:t>useful</a:t>
            </a:r>
            <a:r>
              <a:rPr lang="da-DK" b="1" u="sng">
                <a:ea typeface="+mn-lt"/>
                <a:cs typeface="+mn-lt"/>
              </a:rPr>
              <a:t> for </a:t>
            </a:r>
            <a:r>
              <a:rPr lang="da-DK" b="1" u="sng" err="1">
                <a:ea typeface="+mn-lt"/>
                <a:cs typeface="+mn-lt"/>
              </a:rPr>
              <a:t>your</a:t>
            </a:r>
            <a:r>
              <a:rPr lang="da-DK" b="1" u="sng">
                <a:ea typeface="+mn-lt"/>
                <a:cs typeface="+mn-lt"/>
              </a:rPr>
              <a:t> </a:t>
            </a:r>
            <a:r>
              <a:rPr lang="da-DK" b="1" u="sng" err="1">
                <a:ea typeface="+mn-lt"/>
                <a:cs typeface="+mn-lt"/>
              </a:rPr>
              <a:t>hand</a:t>
            </a:r>
            <a:r>
              <a:rPr lang="da-DK" b="1" u="sng">
                <a:ea typeface="+mn-lt"/>
                <a:cs typeface="+mn-lt"/>
              </a:rPr>
              <a:t>-in (23/2)!</a:t>
            </a:r>
            <a:endParaRPr lang="da-DK" b="1" u="sng"/>
          </a:p>
          <a:p>
            <a:pPr marL="342900" indent="-342900">
              <a:buFont typeface="Arial"/>
              <a:buChar char="•"/>
            </a:pPr>
            <a:endParaRPr lang="da-DK"/>
          </a:p>
          <a:p>
            <a:endParaRPr lang="da-DK"/>
          </a:p>
          <a:p>
            <a:endParaRPr lang="da-DK"/>
          </a:p>
        </p:txBody>
      </p:sp>
      <p:sp>
        <p:nvSpPr>
          <p:cNvPr id="4" name="Pladsholder til slidenummer 3">
            <a:extLst>
              <a:ext uri="{FF2B5EF4-FFF2-40B4-BE49-F238E27FC236}">
                <a16:creationId xmlns:a16="http://schemas.microsoft.com/office/drawing/2014/main" id="{74F7B2EF-43ED-F458-6D4E-647537E7AAAC}"/>
              </a:ext>
            </a:extLst>
          </p:cNvPr>
          <p:cNvSpPr>
            <a:spLocks noGrp="1"/>
          </p:cNvSpPr>
          <p:nvPr>
            <p:ph type="sldNum" sz="quarter" idx="12"/>
          </p:nvPr>
        </p:nvSpPr>
        <p:spPr/>
        <p:txBody>
          <a:bodyPr/>
          <a:lstStyle/>
          <a:p>
            <a:fld id="{19590046-DA73-4BBF-84B5-C08E6F75191A}" type="slidenum">
              <a:rPr lang="en-US" smtClean="0"/>
              <a:t>3</a:t>
            </a:fld>
            <a:endParaRPr lang="da-DK"/>
          </a:p>
        </p:txBody>
      </p:sp>
    </p:spTree>
    <p:extLst>
      <p:ext uri="{BB962C8B-B14F-4D97-AF65-F5344CB8AC3E}">
        <p14:creationId xmlns:p14="http://schemas.microsoft.com/office/powerpoint/2010/main" val="20659940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35893CF-DC52-DC34-77C3-02D2BA4B8997}"/>
              </a:ext>
            </a:extLst>
          </p:cNvPr>
          <p:cNvSpPr>
            <a:spLocks noGrp="1"/>
          </p:cNvSpPr>
          <p:nvPr>
            <p:ph type="title"/>
          </p:nvPr>
        </p:nvSpPr>
        <p:spPr/>
        <p:txBody>
          <a:bodyPr/>
          <a:lstStyle/>
          <a:p>
            <a:r>
              <a:rPr lang="en-US" b="1">
                <a:ea typeface="+mj-lt"/>
                <a:cs typeface="+mj-lt"/>
              </a:rPr>
              <a:t>Visualization 1: </a:t>
            </a:r>
            <a:br>
              <a:rPr lang="en-US" b="1">
                <a:ea typeface="+mj-lt"/>
                <a:cs typeface="+mj-lt"/>
              </a:rPr>
            </a:br>
            <a:r>
              <a:rPr lang="da-DK" b="1">
                <a:ea typeface="+mj-lt"/>
                <a:cs typeface="+mj-lt"/>
              </a:rPr>
              <a:t>Denmark: </a:t>
            </a:r>
            <a:r>
              <a:rPr lang="da-DK" b="1" err="1">
                <a:ea typeface="+mj-lt"/>
                <a:cs typeface="+mj-lt"/>
              </a:rPr>
              <a:t>Fluctuation</a:t>
            </a:r>
            <a:r>
              <a:rPr lang="da-DK" b="1">
                <a:ea typeface="+mj-lt"/>
                <a:cs typeface="+mj-lt"/>
              </a:rPr>
              <a:t> in the average </a:t>
            </a:r>
            <a:r>
              <a:rPr lang="da-DK" b="1" err="1">
                <a:ea typeface="+mj-lt"/>
                <a:cs typeface="+mj-lt"/>
              </a:rPr>
              <a:t>temperature</a:t>
            </a:r>
            <a:r>
              <a:rPr lang="da-DK" b="1">
                <a:ea typeface="+mj-lt"/>
                <a:cs typeface="+mj-lt"/>
              </a:rPr>
              <a:t> 1873-2020</a:t>
            </a:r>
            <a:endParaRPr lang="da-DK" b="1"/>
          </a:p>
        </p:txBody>
      </p:sp>
      <p:sp>
        <p:nvSpPr>
          <p:cNvPr id="3" name="Pladsholder til indhold 2">
            <a:extLst>
              <a:ext uri="{FF2B5EF4-FFF2-40B4-BE49-F238E27FC236}">
                <a16:creationId xmlns:a16="http://schemas.microsoft.com/office/drawing/2014/main" id="{227E92B2-D02C-8F70-4FDD-74328C76259B}"/>
              </a:ext>
            </a:extLst>
          </p:cNvPr>
          <p:cNvSpPr>
            <a:spLocks noGrp="1"/>
          </p:cNvSpPr>
          <p:nvPr>
            <p:ph idx="1"/>
          </p:nvPr>
        </p:nvSpPr>
        <p:spPr>
          <a:xfrm>
            <a:off x="1028700" y="2161903"/>
            <a:ext cx="10323623" cy="3874831"/>
          </a:xfrm>
        </p:spPr>
        <p:txBody>
          <a:bodyPr vert="horz" lIns="91440" tIns="45720" rIns="91440" bIns="45720" rtlCol="0" anchor="t">
            <a:normAutofit/>
          </a:bodyPr>
          <a:lstStyle/>
          <a:p>
            <a:r>
              <a:rPr lang="en-US">
                <a:ea typeface="+mn-lt"/>
                <a:cs typeface="+mn-lt"/>
              </a:rPr>
              <a:t>The graph shows a series of stripes that particularly illustrate the average temperature for one year. The colors in the visualization shows the fluctuations in the individual years in relation to the average annual mean temperature in the period 1981-2010. This was 8.3 °C. The blue stripes are below average, while the red ones are above.  </a:t>
            </a:r>
            <a:endParaRPr lang="en-US"/>
          </a:p>
          <a:p>
            <a:endParaRPr lang="da-DK"/>
          </a:p>
          <a:p>
            <a:r>
              <a:rPr lang="da-DK">
                <a:ea typeface="+mn-lt"/>
                <a:cs typeface="+mn-lt"/>
              </a:rPr>
              <a:t>The </a:t>
            </a:r>
            <a:r>
              <a:rPr lang="da-DK" err="1">
                <a:ea typeface="+mn-lt"/>
                <a:cs typeface="+mn-lt"/>
              </a:rPr>
              <a:t>visualization</a:t>
            </a:r>
            <a:r>
              <a:rPr lang="da-DK">
                <a:ea typeface="+mn-lt"/>
                <a:cs typeface="+mn-lt"/>
              </a:rPr>
              <a:t> is </a:t>
            </a:r>
            <a:r>
              <a:rPr lang="da-DK" err="1">
                <a:ea typeface="+mn-lt"/>
                <a:cs typeface="+mn-lt"/>
              </a:rPr>
              <a:t>interactive</a:t>
            </a:r>
            <a:r>
              <a:rPr lang="da-DK">
                <a:ea typeface="+mn-lt"/>
                <a:cs typeface="+mn-lt"/>
              </a:rPr>
              <a:t>!</a:t>
            </a:r>
          </a:p>
          <a:p>
            <a:endParaRPr lang="da-DK">
              <a:ea typeface="+mn-lt"/>
              <a:cs typeface="+mn-lt"/>
            </a:endParaRPr>
          </a:p>
          <a:p>
            <a:r>
              <a:rPr lang="da-DK">
                <a:ea typeface="+mn-lt"/>
                <a:cs typeface="+mn-lt"/>
              </a:rPr>
              <a:t>Link</a:t>
            </a:r>
            <a:r>
              <a:rPr lang="da-DK">
                <a:solidFill>
                  <a:srgbClr val="24393F"/>
                </a:solidFill>
                <a:ea typeface="+mn-lt"/>
                <a:cs typeface="+mn-lt"/>
              </a:rPr>
              <a:t>: </a:t>
            </a:r>
            <a:r>
              <a:rPr lang="en-US">
                <a:solidFill>
                  <a:schemeClr val="tx1">
                    <a:lumMod val="95000"/>
                    <a:lumOff val="5000"/>
                  </a:schemeClr>
                </a:solidFill>
                <a:ea typeface="+mn-lt"/>
                <a:cs typeface="+mn-lt"/>
                <a:hlinkClick r:id="rId2">
                  <a:extLst>
                    <a:ext uri="{A12FA001-AC4F-418D-AE19-62706E023703}">
                      <ahyp:hlinkClr xmlns:ahyp="http://schemas.microsoft.com/office/drawing/2018/hyperlinkcolor" val="tx"/>
                    </a:ext>
                  </a:extLst>
                </a:hlinkClick>
              </a:rPr>
              <a:t>https://videnskab.dk/naturvidenskab/simpel-visualisering-af-den-globale-opvarmning-efterlader-ikke-meget-plads-til-tvivl</a:t>
            </a:r>
            <a:r>
              <a:rPr lang="en-US">
                <a:solidFill>
                  <a:schemeClr val="tx1">
                    <a:lumMod val="95000"/>
                    <a:lumOff val="5000"/>
                  </a:schemeClr>
                </a:solidFill>
                <a:ea typeface="+mn-lt"/>
                <a:cs typeface="+mn-lt"/>
              </a:rPr>
              <a:t> </a:t>
            </a:r>
            <a:endParaRPr lang="da-DK">
              <a:solidFill>
                <a:schemeClr val="tx1">
                  <a:lumMod val="95000"/>
                  <a:lumOff val="5000"/>
                </a:schemeClr>
              </a:solidFill>
            </a:endParaRPr>
          </a:p>
          <a:p>
            <a:endParaRPr lang="en-US">
              <a:solidFill>
                <a:schemeClr val="tx1">
                  <a:lumMod val="95000"/>
                  <a:lumOff val="5000"/>
                </a:schemeClr>
              </a:solidFill>
            </a:endParaRPr>
          </a:p>
          <a:p>
            <a:endParaRPr lang="en-US">
              <a:solidFill>
                <a:schemeClr val="tx1">
                  <a:lumMod val="95000"/>
                  <a:lumOff val="5000"/>
                </a:schemeClr>
              </a:solidFill>
            </a:endParaRPr>
          </a:p>
          <a:p>
            <a:endParaRPr lang="da-DK"/>
          </a:p>
          <a:p>
            <a:endParaRPr lang="da-DK"/>
          </a:p>
          <a:p>
            <a:endParaRPr lang="da-DK"/>
          </a:p>
          <a:p>
            <a:endParaRPr lang="da-DK"/>
          </a:p>
          <a:p>
            <a:endParaRPr lang="da-DK"/>
          </a:p>
        </p:txBody>
      </p:sp>
      <p:sp>
        <p:nvSpPr>
          <p:cNvPr id="4" name="Pladsholder til slidenummer 3">
            <a:extLst>
              <a:ext uri="{FF2B5EF4-FFF2-40B4-BE49-F238E27FC236}">
                <a16:creationId xmlns:a16="http://schemas.microsoft.com/office/drawing/2014/main" id="{B861E52F-1017-8A40-431D-DBFBC686B7ED}"/>
              </a:ext>
            </a:extLst>
          </p:cNvPr>
          <p:cNvSpPr>
            <a:spLocks noGrp="1"/>
          </p:cNvSpPr>
          <p:nvPr>
            <p:ph type="sldNum" sz="quarter" idx="12"/>
          </p:nvPr>
        </p:nvSpPr>
        <p:spPr/>
        <p:txBody>
          <a:bodyPr/>
          <a:lstStyle/>
          <a:p>
            <a:fld id="{19590046-DA73-4BBF-84B5-C08E6F75191A}" type="slidenum">
              <a:rPr lang="en-US" smtClean="0"/>
              <a:t>4</a:t>
            </a:fld>
            <a:endParaRPr lang="da-DK"/>
          </a:p>
        </p:txBody>
      </p:sp>
    </p:spTree>
    <p:extLst>
      <p:ext uri="{BB962C8B-B14F-4D97-AF65-F5344CB8AC3E}">
        <p14:creationId xmlns:p14="http://schemas.microsoft.com/office/powerpoint/2010/main" val="7506063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E09A0A-AA79-BB54-F8A7-3B5BFC678B68}"/>
              </a:ext>
            </a:extLst>
          </p:cNvPr>
          <p:cNvSpPr>
            <a:spLocks noGrp="1"/>
          </p:cNvSpPr>
          <p:nvPr>
            <p:ph type="title"/>
          </p:nvPr>
        </p:nvSpPr>
        <p:spPr/>
        <p:txBody>
          <a:bodyPr/>
          <a:lstStyle/>
          <a:p>
            <a:r>
              <a:rPr lang="en-US" b="1"/>
              <a:t>Visualization 1:</a:t>
            </a:r>
          </a:p>
        </p:txBody>
      </p:sp>
      <p:pic>
        <p:nvPicPr>
          <p:cNvPr id="4" name="Billede 4" descr="Et billede, der indeholder tekst, papirvare&#10;&#10;Beskrivelsen er genereret automatisk">
            <a:extLst>
              <a:ext uri="{FF2B5EF4-FFF2-40B4-BE49-F238E27FC236}">
                <a16:creationId xmlns:a16="http://schemas.microsoft.com/office/drawing/2014/main" id="{B3FFFAD1-9B03-7322-C4CD-CDDB8C8B80A1}"/>
              </a:ext>
            </a:extLst>
          </p:cNvPr>
          <p:cNvPicPr>
            <a:picLocks noGrp="1" noChangeAspect="1"/>
          </p:cNvPicPr>
          <p:nvPr>
            <p:ph idx="1"/>
          </p:nvPr>
        </p:nvPicPr>
        <p:blipFill>
          <a:blip r:embed="rId2"/>
          <a:stretch>
            <a:fillRect/>
          </a:stretch>
        </p:blipFill>
        <p:spPr>
          <a:xfrm>
            <a:off x="2917082" y="2012935"/>
            <a:ext cx="8294427" cy="3969342"/>
          </a:xfrm>
        </p:spPr>
      </p:pic>
      <p:sp>
        <p:nvSpPr>
          <p:cNvPr id="7" name="Tekstfelt 6">
            <a:extLst>
              <a:ext uri="{FF2B5EF4-FFF2-40B4-BE49-F238E27FC236}">
                <a16:creationId xmlns:a16="http://schemas.microsoft.com/office/drawing/2014/main" id="{6CD81A34-6FD3-B0BE-2F2D-D3ACB7CC5C96}"/>
              </a:ext>
            </a:extLst>
          </p:cNvPr>
          <p:cNvSpPr txBox="1"/>
          <p:nvPr/>
        </p:nvSpPr>
        <p:spPr>
          <a:xfrm>
            <a:off x="2916162" y="6151016"/>
            <a:ext cx="5893653"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ea typeface="+mn-lt"/>
                <a:cs typeface="+mn-lt"/>
              </a:rPr>
              <a:t>Ed Hawkins </a:t>
            </a:r>
            <a:r>
              <a:rPr lang="en-US" sz="1200" err="1">
                <a:ea typeface="+mn-lt"/>
                <a:cs typeface="+mn-lt"/>
              </a:rPr>
              <a:t>klimaforsker</a:t>
            </a:r>
            <a:r>
              <a:rPr lang="en-US" sz="1200">
                <a:ea typeface="+mn-lt"/>
                <a:cs typeface="+mn-lt"/>
              </a:rPr>
              <a:t> </a:t>
            </a:r>
            <a:r>
              <a:rPr lang="en-US" sz="1200" err="1">
                <a:ea typeface="+mn-lt"/>
                <a:cs typeface="+mn-lt"/>
              </a:rPr>
              <a:t>ved</a:t>
            </a:r>
            <a:r>
              <a:rPr lang="en-US" sz="1200">
                <a:ea typeface="+mn-lt"/>
                <a:cs typeface="+mn-lt"/>
              </a:rPr>
              <a:t> University of Reading</a:t>
            </a:r>
            <a:endParaRPr lang="da-DK" sz="1200"/>
          </a:p>
        </p:txBody>
      </p:sp>
      <p:sp>
        <p:nvSpPr>
          <p:cNvPr id="3" name="Tekstfelt 2">
            <a:extLst>
              <a:ext uri="{FF2B5EF4-FFF2-40B4-BE49-F238E27FC236}">
                <a16:creationId xmlns:a16="http://schemas.microsoft.com/office/drawing/2014/main" id="{BEFD564A-6828-4A54-5A98-BEFA9DD5FA83}"/>
              </a:ext>
            </a:extLst>
          </p:cNvPr>
          <p:cNvSpPr txBox="1"/>
          <p:nvPr/>
        </p:nvSpPr>
        <p:spPr>
          <a:xfrm>
            <a:off x="2369205" y="1945928"/>
            <a:ext cx="2457898" cy="369332"/>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da-DK" b="1" err="1"/>
              <a:t>Temperature</a:t>
            </a:r>
            <a:r>
              <a:rPr lang="da-DK" b="1"/>
              <a:t> </a:t>
            </a:r>
            <a:r>
              <a:rPr lang="da-DK" b="1" err="1"/>
              <a:t>fluctuations</a:t>
            </a:r>
          </a:p>
        </p:txBody>
      </p:sp>
      <p:sp>
        <p:nvSpPr>
          <p:cNvPr id="5" name="Pladsholder til slidenummer 4">
            <a:extLst>
              <a:ext uri="{FF2B5EF4-FFF2-40B4-BE49-F238E27FC236}">
                <a16:creationId xmlns:a16="http://schemas.microsoft.com/office/drawing/2014/main" id="{1C620CF0-6453-10A1-11D6-A03BFA96C7C5}"/>
              </a:ext>
            </a:extLst>
          </p:cNvPr>
          <p:cNvSpPr>
            <a:spLocks noGrp="1"/>
          </p:cNvSpPr>
          <p:nvPr>
            <p:ph type="sldNum" sz="quarter" idx="12"/>
          </p:nvPr>
        </p:nvSpPr>
        <p:spPr/>
        <p:txBody>
          <a:bodyPr/>
          <a:lstStyle/>
          <a:p>
            <a:fld id="{19590046-DA73-4BBF-84B5-C08E6F75191A}" type="slidenum">
              <a:rPr lang="en-US" smtClean="0"/>
              <a:t>5</a:t>
            </a:fld>
            <a:endParaRPr lang="da-DK"/>
          </a:p>
        </p:txBody>
      </p:sp>
      <p:sp>
        <p:nvSpPr>
          <p:cNvPr id="8" name="Tekstfelt 7">
            <a:extLst>
              <a:ext uri="{FF2B5EF4-FFF2-40B4-BE49-F238E27FC236}">
                <a16:creationId xmlns:a16="http://schemas.microsoft.com/office/drawing/2014/main" id="{1285415D-42B9-B9EA-5E14-1CD311429CB5}"/>
              </a:ext>
            </a:extLst>
          </p:cNvPr>
          <p:cNvSpPr txBox="1"/>
          <p:nvPr/>
        </p:nvSpPr>
        <p:spPr>
          <a:xfrm>
            <a:off x="2474705" y="5721107"/>
            <a:ext cx="450480" cy="276999"/>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da-DK" sz="1200" b="1"/>
              <a:t>Year</a:t>
            </a:r>
            <a:endParaRPr lang="da-DK"/>
          </a:p>
        </p:txBody>
      </p:sp>
    </p:spTree>
    <p:extLst>
      <p:ext uri="{BB962C8B-B14F-4D97-AF65-F5344CB8AC3E}">
        <p14:creationId xmlns:p14="http://schemas.microsoft.com/office/powerpoint/2010/main" val="39734169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4DEDEE6-9B5C-7952-05FF-2256D4A02189}"/>
              </a:ext>
            </a:extLst>
          </p:cNvPr>
          <p:cNvSpPr>
            <a:spLocks noGrp="1"/>
          </p:cNvSpPr>
          <p:nvPr>
            <p:ph type="title"/>
          </p:nvPr>
        </p:nvSpPr>
        <p:spPr>
          <a:xfrm>
            <a:off x="1039586" y="723900"/>
            <a:ext cx="10134600" cy="1288489"/>
          </a:xfrm>
        </p:spPr>
        <p:txBody>
          <a:bodyPr/>
          <a:lstStyle/>
          <a:p>
            <a:r>
              <a:rPr lang="da-DK" b="1" err="1"/>
              <a:t>Visualization</a:t>
            </a:r>
            <a:r>
              <a:rPr lang="da-DK" b="1"/>
              <a:t> 1:</a:t>
            </a:r>
          </a:p>
        </p:txBody>
      </p:sp>
      <p:pic>
        <p:nvPicPr>
          <p:cNvPr id="4" name="Billede 4" descr="Et billede, der indeholder tekst, papirvare&#10;&#10;Beskrivelsen er genereret automatisk">
            <a:extLst>
              <a:ext uri="{FF2B5EF4-FFF2-40B4-BE49-F238E27FC236}">
                <a16:creationId xmlns:a16="http://schemas.microsoft.com/office/drawing/2014/main" id="{C29FCC57-3B3D-AE53-EA48-73877E3A31E6}"/>
              </a:ext>
            </a:extLst>
          </p:cNvPr>
          <p:cNvPicPr>
            <a:picLocks noGrp="1" noChangeAspect="1"/>
          </p:cNvPicPr>
          <p:nvPr>
            <p:ph idx="1"/>
          </p:nvPr>
        </p:nvPicPr>
        <p:blipFill>
          <a:blip r:embed="rId2"/>
          <a:stretch>
            <a:fillRect/>
          </a:stretch>
        </p:blipFill>
        <p:spPr>
          <a:xfrm>
            <a:off x="2888246" y="2147816"/>
            <a:ext cx="8253271" cy="3969342"/>
          </a:xfrm>
        </p:spPr>
      </p:pic>
      <p:sp>
        <p:nvSpPr>
          <p:cNvPr id="5" name="Tekstfelt 4">
            <a:extLst>
              <a:ext uri="{FF2B5EF4-FFF2-40B4-BE49-F238E27FC236}">
                <a16:creationId xmlns:a16="http://schemas.microsoft.com/office/drawing/2014/main" id="{9DBE43F4-A394-706A-E8FA-4D7FC4F415AC}"/>
              </a:ext>
            </a:extLst>
          </p:cNvPr>
          <p:cNvSpPr txBox="1"/>
          <p:nvPr/>
        </p:nvSpPr>
        <p:spPr>
          <a:xfrm>
            <a:off x="2960986" y="6247067"/>
            <a:ext cx="5893653"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ea typeface="+mn-lt"/>
                <a:cs typeface="+mn-lt"/>
              </a:rPr>
              <a:t>Ed Hawkins </a:t>
            </a:r>
            <a:r>
              <a:rPr lang="en-US" sz="1200" err="1">
                <a:ea typeface="+mn-lt"/>
                <a:cs typeface="+mn-lt"/>
              </a:rPr>
              <a:t>klimaforsker</a:t>
            </a:r>
            <a:r>
              <a:rPr lang="en-US" sz="1200">
                <a:ea typeface="+mn-lt"/>
                <a:cs typeface="+mn-lt"/>
              </a:rPr>
              <a:t> </a:t>
            </a:r>
            <a:r>
              <a:rPr lang="en-US" sz="1200" err="1">
                <a:ea typeface="+mn-lt"/>
                <a:cs typeface="+mn-lt"/>
              </a:rPr>
              <a:t>ved</a:t>
            </a:r>
            <a:r>
              <a:rPr lang="en-US" sz="1200">
                <a:ea typeface="+mn-lt"/>
                <a:cs typeface="+mn-lt"/>
              </a:rPr>
              <a:t> University of Reading</a:t>
            </a:r>
            <a:endParaRPr lang="da-DK" sz="1200"/>
          </a:p>
        </p:txBody>
      </p:sp>
      <p:sp>
        <p:nvSpPr>
          <p:cNvPr id="7" name="Tekstfelt 6">
            <a:extLst>
              <a:ext uri="{FF2B5EF4-FFF2-40B4-BE49-F238E27FC236}">
                <a16:creationId xmlns:a16="http://schemas.microsoft.com/office/drawing/2014/main" id="{CFB5623F-2DF3-2E4C-529F-C46B6A6B5AEB}"/>
              </a:ext>
            </a:extLst>
          </p:cNvPr>
          <p:cNvSpPr txBox="1"/>
          <p:nvPr/>
        </p:nvSpPr>
        <p:spPr>
          <a:xfrm>
            <a:off x="2464635" y="2149935"/>
            <a:ext cx="2457898" cy="369332"/>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da-DK" b="1" err="1"/>
              <a:t>Temperature</a:t>
            </a:r>
            <a:r>
              <a:rPr lang="da-DK" b="1"/>
              <a:t> </a:t>
            </a:r>
            <a:r>
              <a:rPr lang="da-DK" b="1" err="1"/>
              <a:t>fluctuations</a:t>
            </a:r>
          </a:p>
        </p:txBody>
      </p:sp>
      <p:sp>
        <p:nvSpPr>
          <p:cNvPr id="10" name="Tekstfelt 9">
            <a:extLst>
              <a:ext uri="{FF2B5EF4-FFF2-40B4-BE49-F238E27FC236}">
                <a16:creationId xmlns:a16="http://schemas.microsoft.com/office/drawing/2014/main" id="{EF3D5702-4B12-BD23-E298-300F4296FA39}"/>
              </a:ext>
            </a:extLst>
          </p:cNvPr>
          <p:cNvSpPr txBox="1"/>
          <p:nvPr/>
        </p:nvSpPr>
        <p:spPr>
          <a:xfrm>
            <a:off x="2385058" y="5836367"/>
            <a:ext cx="450480" cy="276999"/>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da-DK" sz="1200" b="1"/>
              <a:t>Year</a:t>
            </a:r>
            <a:endParaRPr lang="da-DK"/>
          </a:p>
        </p:txBody>
      </p:sp>
      <p:sp>
        <p:nvSpPr>
          <p:cNvPr id="3" name="Pladsholder til slidenummer 2">
            <a:extLst>
              <a:ext uri="{FF2B5EF4-FFF2-40B4-BE49-F238E27FC236}">
                <a16:creationId xmlns:a16="http://schemas.microsoft.com/office/drawing/2014/main" id="{C2D0EE20-F23E-64DE-EED4-F09B827CB929}"/>
              </a:ext>
            </a:extLst>
          </p:cNvPr>
          <p:cNvSpPr>
            <a:spLocks noGrp="1"/>
          </p:cNvSpPr>
          <p:nvPr>
            <p:ph type="sldNum" sz="quarter" idx="12"/>
          </p:nvPr>
        </p:nvSpPr>
        <p:spPr/>
        <p:txBody>
          <a:bodyPr/>
          <a:lstStyle/>
          <a:p>
            <a:fld id="{19590046-DA73-4BBF-84B5-C08E6F75191A}" type="slidenum">
              <a:rPr lang="en-US" smtClean="0"/>
              <a:t>6</a:t>
            </a:fld>
            <a:endParaRPr lang="da-DK"/>
          </a:p>
        </p:txBody>
      </p:sp>
    </p:spTree>
    <p:extLst>
      <p:ext uri="{BB962C8B-B14F-4D97-AF65-F5344CB8AC3E}">
        <p14:creationId xmlns:p14="http://schemas.microsoft.com/office/powerpoint/2010/main" val="32761069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042DD22-08D2-5CC3-396A-457FC4434B26}"/>
              </a:ext>
            </a:extLst>
          </p:cNvPr>
          <p:cNvSpPr>
            <a:spLocks noGrp="1"/>
          </p:cNvSpPr>
          <p:nvPr>
            <p:ph type="title"/>
          </p:nvPr>
        </p:nvSpPr>
        <p:spPr/>
        <p:txBody>
          <a:bodyPr/>
          <a:lstStyle/>
          <a:p>
            <a:r>
              <a:rPr lang="da-DK" b="1" err="1"/>
              <a:t>Visualization</a:t>
            </a:r>
            <a:r>
              <a:rPr lang="da-DK" b="1"/>
              <a:t> 2: </a:t>
            </a:r>
            <a:r>
              <a:rPr lang="da-DK" b="1" err="1"/>
              <a:t>Turkey</a:t>
            </a:r>
            <a:r>
              <a:rPr lang="da-DK" b="1">
                <a:ea typeface="+mj-lt"/>
                <a:cs typeface="+mj-lt"/>
              </a:rPr>
              <a:t> and </a:t>
            </a:r>
            <a:r>
              <a:rPr lang="da-DK" b="1" err="1">
                <a:ea typeface="+mj-lt"/>
                <a:cs typeface="+mj-lt"/>
              </a:rPr>
              <a:t>Syria’s</a:t>
            </a:r>
            <a:r>
              <a:rPr lang="da-DK" b="1">
                <a:ea typeface="+mj-lt"/>
                <a:cs typeface="+mj-lt"/>
              </a:rPr>
              <a:t> </a:t>
            </a:r>
            <a:r>
              <a:rPr lang="da-DK" b="1" err="1">
                <a:ea typeface="+mj-lt"/>
                <a:cs typeface="+mj-lt"/>
              </a:rPr>
              <a:t>devastating</a:t>
            </a:r>
            <a:r>
              <a:rPr lang="da-DK" b="1">
                <a:ea typeface="+mj-lt"/>
                <a:cs typeface="+mj-lt"/>
              </a:rPr>
              <a:t> </a:t>
            </a:r>
            <a:r>
              <a:rPr lang="da-DK" b="1" err="1">
                <a:ea typeface="+mj-lt"/>
                <a:cs typeface="+mj-lt"/>
              </a:rPr>
              <a:t>earthquakes</a:t>
            </a:r>
            <a:r>
              <a:rPr lang="da-DK" b="1">
                <a:ea typeface="+mj-lt"/>
                <a:cs typeface="+mj-lt"/>
              </a:rPr>
              <a:t> in </a:t>
            </a:r>
            <a:r>
              <a:rPr lang="da-DK" b="1" err="1">
                <a:ea typeface="+mj-lt"/>
                <a:cs typeface="+mj-lt"/>
              </a:rPr>
              <a:t>graphics</a:t>
            </a:r>
            <a:endParaRPr lang="da-DK" b="1"/>
          </a:p>
        </p:txBody>
      </p:sp>
      <p:sp>
        <p:nvSpPr>
          <p:cNvPr id="3" name="Pladsholder til indhold 2">
            <a:extLst>
              <a:ext uri="{FF2B5EF4-FFF2-40B4-BE49-F238E27FC236}">
                <a16:creationId xmlns:a16="http://schemas.microsoft.com/office/drawing/2014/main" id="{DBB0B547-40C9-1E22-EDD1-C217EB30082C}"/>
              </a:ext>
            </a:extLst>
          </p:cNvPr>
          <p:cNvSpPr>
            <a:spLocks noGrp="1"/>
          </p:cNvSpPr>
          <p:nvPr>
            <p:ph idx="1"/>
          </p:nvPr>
        </p:nvSpPr>
        <p:spPr/>
        <p:txBody>
          <a:bodyPr vert="horz" lIns="91440" tIns="45720" rIns="91440" bIns="45720" rtlCol="0" anchor="t">
            <a:normAutofit/>
          </a:bodyPr>
          <a:lstStyle/>
          <a:p>
            <a:pPr>
              <a:lnSpc>
                <a:spcPct val="150000"/>
              </a:lnSpc>
            </a:pPr>
            <a:r>
              <a:rPr lang="da-DK" dirty="0"/>
              <a:t>The </a:t>
            </a:r>
            <a:r>
              <a:rPr lang="da-DK" dirty="0" err="1"/>
              <a:t>visualization</a:t>
            </a:r>
            <a:r>
              <a:rPr lang="da-DK" dirty="0"/>
              <a:t> </a:t>
            </a:r>
            <a:r>
              <a:rPr lang="da-DK" dirty="0" err="1"/>
              <a:t>shown</a:t>
            </a:r>
            <a:r>
              <a:rPr lang="da-DK" dirty="0"/>
              <a:t> as part of the news </a:t>
            </a:r>
            <a:r>
              <a:rPr lang="da-DK" dirty="0" err="1"/>
              <a:t>article</a:t>
            </a:r>
            <a:r>
              <a:rPr lang="da-DK" dirty="0"/>
              <a:t> </a:t>
            </a:r>
            <a:r>
              <a:rPr lang="da-DK" i="1" dirty="0" err="1"/>
              <a:t>Turkey</a:t>
            </a:r>
            <a:r>
              <a:rPr lang="da-DK" i="1" dirty="0"/>
              <a:t> and </a:t>
            </a:r>
            <a:r>
              <a:rPr lang="da-DK" i="1" dirty="0" err="1"/>
              <a:t>Syria’s</a:t>
            </a:r>
            <a:r>
              <a:rPr lang="da-DK" i="1" dirty="0"/>
              <a:t> </a:t>
            </a:r>
            <a:r>
              <a:rPr lang="da-DK" i="1" dirty="0" err="1"/>
              <a:t>devastating</a:t>
            </a:r>
            <a:r>
              <a:rPr lang="da-DK" i="1" dirty="0"/>
              <a:t> </a:t>
            </a:r>
            <a:r>
              <a:rPr lang="da-DK" i="1" dirty="0" err="1"/>
              <a:t>earthquakes</a:t>
            </a:r>
            <a:r>
              <a:rPr lang="da-DK" i="1" dirty="0"/>
              <a:t> in </a:t>
            </a:r>
            <a:r>
              <a:rPr lang="da-DK" i="1" dirty="0" err="1"/>
              <a:t>graphics</a:t>
            </a:r>
            <a:r>
              <a:rPr lang="da-DK" i="1" dirty="0"/>
              <a:t>, </a:t>
            </a:r>
            <a:r>
              <a:rPr lang="da-DK" dirty="0" err="1"/>
              <a:t>published</a:t>
            </a:r>
            <a:r>
              <a:rPr lang="da-DK" dirty="0"/>
              <a:t> by Financial Times on </a:t>
            </a:r>
            <a:r>
              <a:rPr lang="da-DK" dirty="0" err="1"/>
              <a:t>February</a:t>
            </a:r>
            <a:r>
              <a:rPr lang="da-DK" dirty="0"/>
              <a:t> 9, 2023 shows the epicentres of the </a:t>
            </a:r>
            <a:r>
              <a:rPr lang="da-DK" dirty="0" err="1"/>
              <a:t>earth</a:t>
            </a:r>
            <a:r>
              <a:rPr lang="da-DK" dirty="0"/>
              <a:t> </a:t>
            </a:r>
            <a:r>
              <a:rPr lang="da-DK" dirty="0" err="1"/>
              <a:t>quakes</a:t>
            </a:r>
            <a:r>
              <a:rPr lang="da-DK" dirty="0"/>
              <a:t> </a:t>
            </a:r>
            <a:r>
              <a:rPr lang="da-DK" dirty="0" err="1"/>
              <a:t>hitting</a:t>
            </a:r>
            <a:r>
              <a:rPr lang="da-DK" dirty="0"/>
              <a:t> </a:t>
            </a:r>
            <a:r>
              <a:rPr lang="da-DK" dirty="0" err="1"/>
              <a:t>Turkey</a:t>
            </a:r>
            <a:r>
              <a:rPr lang="da-DK" dirty="0"/>
              <a:t> and </a:t>
            </a:r>
            <a:r>
              <a:rPr lang="da-DK" dirty="0" err="1"/>
              <a:t>Syria</a:t>
            </a:r>
            <a:r>
              <a:rPr lang="da-DK" dirty="0"/>
              <a:t> on the 6th of </a:t>
            </a:r>
            <a:r>
              <a:rPr lang="da-DK" dirty="0" err="1"/>
              <a:t>February</a:t>
            </a:r>
            <a:r>
              <a:rPr lang="da-DK" dirty="0"/>
              <a:t> 2023. It shows the </a:t>
            </a:r>
            <a:r>
              <a:rPr lang="da-DK" dirty="0" err="1"/>
              <a:t>shaking</a:t>
            </a:r>
            <a:r>
              <a:rPr lang="da-DK" dirty="0"/>
              <a:t> </a:t>
            </a:r>
            <a:r>
              <a:rPr lang="da-DK" dirty="0" err="1"/>
              <a:t>intensity</a:t>
            </a:r>
            <a:r>
              <a:rPr lang="da-DK" dirty="0"/>
              <a:t> as </a:t>
            </a:r>
            <a:r>
              <a:rPr lang="da-DK" dirty="0" err="1"/>
              <a:t>well</a:t>
            </a:r>
            <a:r>
              <a:rPr lang="da-DK" dirty="0"/>
              <a:t> as the placement of the </a:t>
            </a:r>
            <a:r>
              <a:rPr lang="da-DK" dirty="0" err="1"/>
              <a:t>tectonic</a:t>
            </a:r>
            <a:r>
              <a:rPr lang="da-DK" dirty="0"/>
              <a:t> </a:t>
            </a:r>
            <a:r>
              <a:rPr lang="da-DK" dirty="0" err="1"/>
              <a:t>plates</a:t>
            </a:r>
            <a:r>
              <a:rPr lang="da-DK" dirty="0"/>
              <a:t> in the </a:t>
            </a:r>
            <a:r>
              <a:rPr lang="da-DK" dirty="0" err="1"/>
              <a:t>area</a:t>
            </a:r>
            <a:r>
              <a:rPr lang="da-DK" dirty="0"/>
              <a:t>. It </a:t>
            </a:r>
            <a:r>
              <a:rPr lang="da-DK" dirty="0" err="1"/>
              <a:t>also</a:t>
            </a:r>
            <a:r>
              <a:rPr lang="da-DK" dirty="0"/>
              <a:t> shows the </a:t>
            </a:r>
            <a:r>
              <a:rPr lang="da-DK" dirty="0" err="1"/>
              <a:t>populated</a:t>
            </a:r>
            <a:r>
              <a:rPr lang="da-DK" dirty="0"/>
              <a:t> </a:t>
            </a:r>
            <a:r>
              <a:rPr lang="da-DK" dirty="0" err="1"/>
              <a:t>places</a:t>
            </a:r>
            <a:r>
              <a:rPr lang="da-DK" dirty="0"/>
              <a:t> in </a:t>
            </a:r>
            <a:r>
              <a:rPr lang="da-DK" dirty="0" err="1"/>
              <a:t>Turkey</a:t>
            </a:r>
            <a:r>
              <a:rPr lang="da-DK" dirty="0"/>
              <a:t> and </a:t>
            </a:r>
            <a:r>
              <a:rPr lang="da-DK" dirty="0" err="1"/>
              <a:t>Syria</a:t>
            </a:r>
            <a:r>
              <a:rPr lang="da-DK" dirty="0"/>
              <a:t>.</a:t>
            </a:r>
          </a:p>
          <a:p>
            <a:endParaRPr lang="da-DK" dirty="0"/>
          </a:p>
          <a:p>
            <a:r>
              <a:rPr lang="da-DK" dirty="0"/>
              <a:t>Link:</a:t>
            </a:r>
          </a:p>
          <a:p>
            <a:r>
              <a:rPr lang="da-DK" dirty="0">
                <a:solidFill>
                  <a:schemeClr val="tx1"/>
                </a:solidFill>
                <a:ea typeface="+mn-lt"/>
                <a:cs typeface="+mn-lt"/>
                <a:hlinkClick r:id="rId2">
                  <a:extLst>
                    <a:ext uri="{A12FA001-AC4F-418D-AE19-62706E023703}">
                      <ahyp:hlinkClr xmlns:ahyp="http://schemas.microsoft.com/office/drawing/2018/hyperlinkcolor" val="tx"/>
                    </a:ext>
                  </a:extLst>
                </a:hlinkClick>
              </a:rPr>
              <a:t>https://www.ft.com/content/337edef6-05c9-498c-a3f0-13776082f218</a:t>
            </a:r>
            <a:endParaRPr lang="da-DK" dirty="0">
              <a:solidFill>
                <a:schemeClr val="tx1"/>
              </a:solidFill>
              <a:ea typeface="+mn-lt"/>
              <a:cs typeface="+mn-lt"/>
            </a:endParaRPr>
          </a:p>
        </p:txBody>
      </p:sp>
      <p:sp>
        <p:nvSpPr>
          <p:cNvPr id="4" name="Pladsholder til slidenummer 3">
            <a:extLst>
              <a:ext uri="{FF2B5EF4-FFF2-40B4-BE49-F238E27FC236}">
                <a16:creationId xmlns:a16="http://schemas.microsoft.com/office/drawing/2014/main" id="{7766D705-84C7-6AA5-9879-6187DC9DDB1B}"/>
              </a:ext>
            </a:extLst>
          </p:cNvPr>
          <p:cNvSpPr>
            <a:spLocks noGrp="1"/>
          </p:cNvSpPr>
          <p:nvPr>
            <p:ph type="sldNum" sz="quarter" idx="12"/>
          </p:nvPr>
        </p:nvSpPr>
        <p:spPr/>
        <p:txBody>
          <a:bodyPr/>
          <a:lstStyle/>
          <a:p>
            <a:fld id="{19590046-DA73-4BBF-84B5-C08E6F75191A}" type="slidenum">
              <a:rPr lang="en-US" smtClean="0"/>
              <a:t>7</a:t>
            </a:fld>
            <a:endParaRPr lang="da-DK"/>
          </a:p>
        </p:txBody>
      </p:sp>
    </p:spTree>
    <p:extLst>
      <p:ext uri="{BB962C8B-B14F-4D97-AF65-F5344CB8AC3E}">
        <p14:creationId xmlns:p14="http://schemas.microsoft.com/office/powerpoint/2010/main" val="29595650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E09A0A-AA79-BB54-F8A7-3B5BFC678B68}"/>
              </a:ext>
            </a:extLst>
          </p:cNvPr>
          <p:cNvSpPr>
            <a:spLocks noGrp="1"/>
          </p:cNvSpPr>
          <p:nvPr>
            <p:ph type="title"/>
          </p:nvPr>
        </p:nvSpPr>
        <p:spPr/>
        <p:txBody>
          <a:bodyPr/>
          <a:lstStyle/>
          <a:p>
            <a:r>
              <a:rPr lang="en-US" b="1"/>
              <a:t>Visualization 2:</a:t>
            </a:r>
          </a:p>
        </p:txBody>
      </p:sp>
      <p:pic>
        <p:nvPicPr>
          <p:cNvPr id="4" name="Billede 4">
            <a:extLst>
              <a:ext uri="{FF2B5EF4-FFF2-40B4-BE49-F238E27FC236}">
                <a16:creationId xmlns:a16="http://schemas.microsoft.com/office/drawing/2014/main" id="{48FB3AE3-458D-56A6-931D-0C0E3E54AE17}"/>
              </a:ext>
            </a:extLst>
          </p:cNvPr>
          <p:cNvPicPr>
            <a:picLocks noGrp="1" noChangeAspect="1"/>
          </p:cNvPicPr>
          <p:nvPr>
            <p:ph idx="1"/>
          </p:nvPr>
        </p:nvPicPr>
        <p:blipFill>
          <a:blip r:embed="rId2"/>
          <a:stretch>
            <a:fillRect/>
          </a:stretch>
        </p:blipFill>
        <p:spPr>
          <a:xfrm>
            <a:off x="3947113" y="534973"/>
            <a:ext cx="7636786" cy="5714530"/>
          </a:xfrm>
        </p:spPr>
      </p:pic>
      <p:sp>
        <p:nvSpPr>
          <p:cNvPr id="3" name="Pladsholder til slidenummer 2">
            <a:extLst>
              <a:ext uri="{FF2B5EF4-FFF2-40B4-BE49-F238E27FC236}">
                <a16:creationId xmlns:a16="http://schemas.microsoft.com/office/drawing/2014/main" id="{E0B4671D-E644-5371-249A-5E3CBE3A1F5F}"/>
              </a:ext>
            </a:extLst>
          </p:cNvPr>
          <p:cNvSpPr>
            <a:spLocks noGrp="1"/>
          </p:cNvSpPr>
          <p:nvPr>
            <p:ph type="sldNum" sz="quarter" idx="12"/>
          </p:nvPr>
        </p:nvSpPr>
        <p:spPr/>
        <p:txBody>
          <a:bodyPr/>
          <a:lstStyle/>
          <a:p>
            <a:fld id="{19590046-DA73-4BBF-84B5-C08E6F75191A}" type="slidenum">
              <a:rPr lang="en-US" smtClean="0"/>
              <a:t>8</a:t>
            </a:fld>
            <a:endParaRPr lang="da-DK"/>
          </a:p>
        </p:txBody>
      </p:sp>
    </p:spTree>
    <p:extLst>
      <p:ext uri="{BB962C8B-B14F-4D97-AF65-F5344CB8AC3E}">
        <p14:creationId xmlns:p14="http://schemas.microsoft.com/office/powerpoint/2010/main" val="16979667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E09A0A-AA79-BB54-F8A7-3B5BFC678B68}"/>
              </a:ext>
            </a:extLst>
          </p:cNvPr>
          <p:cNvSpPr>
            <a:spLocks noGrp="1"/>
          </p:cNvSpPr>
          <p:nvPr>
            <p:ph type="title"/>
          </p:nvPr>
        </p:nvSpPr>
        <p:spPr/>
        <p:txBody>
          <a:bodyPr/>
          <a:lstStyle/>
          <a:p>
            <a:r>
              <a:rPr lang="en-US" b="1"/>
              <a:t>Visualization 3:</a:t>
            </a:r>
            <a:br>
              <a:rPr lang="en-US" b="1"/>
            </a:br>
            <a:r>
              <a:rPr lang="en-US" b="1"/>
              <a:t>Two future scenarios of rising water levels in Denmark</a:t>
            </a:r>
          </a:p>
        </p:txBody>
      </p:sp>
      <p:sp>
        <p:nvSpPr>
          <p:cNvPr id="5" name="Pladsholder til indhold 4">
            <a:extLst>
              <a:ext uri="{FF2B5EF4-FFF2-40B4-BE49-F238E27FC236}">
                <a16:creationId xmlns:a16="http://schemas.microsoft.com/office/drawing/2014/main" id="{33DEA015-E6BF-0332-2669-F81842395122}"/>
              </a:ext>
            </a:extLst>
          </p:cNvPr>
          <p:cNvSpPr>
            <a:spLocks noGrp="1"/>
          </p:cNvSpPr>
          <p:nvPr>
            <p:ph idx="1"/>
          </p:nvPr>
        </p:nvSpPr>
        <p:spPr/>
        <p:txBody>
          <a:bodyPr vert="horz" lIns="91440" tIns="45720" rIns="91440" bIns="45720" rtlCol="0" anchor="t">
            <a:normAutofit/>
          </a:bodyPr>
          <a:lstStyle/>
          <a:p>
            <a:pPr>
              <a:lnSpc>
                <a:spcPct val="150000"/>
              </a:lnSpc>
            </a:pPr>
            <a:r>
              <a:rPr lang="da-DK">
                <a:solidFill>
                  <a:schemeClr val="tx1"/>
                </a:solidFill>
              </a:rPr>
              <a:t>The </a:t>
            </a:r>
            <a:r>
              <a:rPr lang="da-DK" err="1">
                <a:solidFill>
                  <a:schemeClr val="tx1"/>
                </a:solidFill>
              </a:rPr>
              <a:t>visualization</a:t>
            </a:r>
            <a:r>
              <a:rPr lang="da-DK">
                <a:solidFill>
                  <a:schemeClr val="tx1"/>
                </a:solidFill>
              </a:rPr>
              <a:t> shows the rise in </a:t>
            </a:r>
            <a:r>
              <a:rPr lang="da-DK" err="1">
                <a:solidFill>
                  <a:schemeClr val="tx1"/>
                </a:solidFill>
              </a:rPr>
              <a:t>water</a:t>
            </a:r>
            <a:r>
              <a:rPr lang="da-DK">
                <a:solidFill>
                  <a:schemeClr val="tx1"/>
                </a:solidFill>
              </a:rPr>
              <a:t> </a:t>
            </a:r>
            <a:r>
              <a:rPr lang="da-DK" err="1">
                <a:solidFill>
                  <a:schemeClr val="tx1"/>
                </a:solidFill>
              </a:rPr>
              <a:t>levels</a:t>
            </a:r>
            <a:r>
              <a:rPr lang="da-DK">
                <a:solidFill>
                  <a:schemeClr val="tx1"/>
                </a:solidFill>
              </a:rPr>
              <a:t> </a:t>
            </a:r>
            <a:r>
              <a:rPr lang="da-DK" err="1">
                <a:solidFill>
                  <a:schemeClr val="tx1"/>
                </a:solidFill>
              </a:rPr>
              <a:t>around</a:t>
            </a:r>
            <a:r>
              <a:rPr lang="da-DK">
                <a:solidFill>
                  <a:schemeClr val="tx1"/>
                </a:solidFill>
              </a:rPr>
              <a:t> Denmark. 2 </a:t>
            </a:r>
            <a:r>
              <a:rPr lang="da-DK" err="1">
                <a:solidFill>
                  <a:schemeClr val="tx1"/>
                </a:solidFill>
              </a:rPr>
              <a:t>scenarioes</a:t>
            </a:r>
            <a:r>
              <a:rPr lang="da-DK">
                <a:solidFill>
                  <a:schemeClr val="tx1"/>
                </a:solidFill>
              </a:rPr>
              <a:t> is </a:t>
            </a:r>
            <a:r>
              <a:rPr lang="da-DK" err="1">
                <a:solidFill>
                  <a:schemeClr val="tx1"/>
                </a:solidFill>
              </a:rPr>
              <a:t>shown</a:t>
            </a:r>
            <a:r>
              <a:rPr lang="da-DK">
                <a:solidFill>
                  <a:schemeClr val="tx1"/>
                </a:solidFill>
              </a:rPr>
              <a:t>, </a:t>
            </a:r>
            <a:r>
              <a:rPr lang="da-DK" err="1">
                <a:solidFill>
                  <a:schemeClr val="tx1"/>
                </a:solidFill>
              </a:rPr>
              <a:t>controlled</a:t>
            </a:r>
            <a:r>
              <a:rPr lang="da-DK">
                <a:solidFill>
                  <a:schemeClr val="tx1"/>
                </a:solidFill>
              </a:rPr>
              <a:t> by an </a:t>
            </a:r>
            <a:r>
              <a:rPr lang="da-DK" err="1">
                <a:solidFill>
                  <a:schemeClr val="tx1"/>
                </a:solidFill>
              </a:rPr>
              <a:t>interactive</a:t>
            </a:r>
            <a:r>
              <a:rPr lang="da-DK">
                <a:solidFill>
                  <a:schemeClr val="tx1"/>
                </a:solidFill>
              </a:rPr>
              <a:t> glider. </a:t>
            </a:r>
          </a:p>
          <a:p>
            <a:endParaRPr lang="da-DK">
              <a:solidFill>
                <a:schemeClr val="tx1"/>
              </a:solidFill>
            </a:endParaRPr>
          </a:p>
          <a:p>
            <a:endParaRPr lang="da-DK">
              <a:solidFill>
                <a:schemeClr val="tx1"/>
              </a:solidFill>
            </a:endParaRPr>
          </a:p>
          <a:p>
            <a:r>
              <a:rPr lang="da-DK">
                <a:solidFill>
                  <a:schemeClr val="tx1"/>
                </a:solidFill>
              </a:rPr>
              <a:t>Link: </a:t>
            </a:r>
          </a:p>
          <a:p>
            <a:r>
              <a:rPr lang="da-DK">
                <a:solidFill>
                  <a:schemeClr val="tx1"/>
                </a:solidFill>
                <a:ea typeface="+mn-lt"/>
                <a:cs typeface="+mn-lt"/>
                <a:hlinkClick r:id="rId2">
                  <a:extLst>
                    <a:ext uri="{A12FA001-AC4F-418D-AE19-62706E023703}">
                      <ahyp:hlinkClr xmlns:ahyp="http://schemas.microsoft.com/office/drawing/2018/hyperlinkcolor" val="tx"/>
                    </a:ext>
                  </a:extLst>
                </a:hlinkClick>
              </a:rPr>
              <a:t>https://www.dr.dk/nyheder/viden/klima/store-forskelle-paa-tvaers-af-danmark-havet-vil-stige-mere-i-esbjerg-end-i</a:t>
            </a:r>
            <a:endParaRPr lang="da-DK">
              <a:solidFill>
                <a:schemeClr val="tx1"/>
              </a:solidFill>
              <a:hlinkClick r:id="rId2">
                <a:extLst>
                  <a:ext uri="{A12FA001-AC4F-418D-AE19-62706E023703}">
                    <ahyp:hlinkClr xmlns:ahyp="http://schemas.microsoft.com/office/drawing/2018/hyperlinkcolor" val="tx"/>
                  </a:ext>
                </a:extLst>
              </a:hlinkClick>
            </a:endParaRPr>
          </a:p>
          <a:p>
            <a:endParaRPr lang="da-DK">
              <a:solidFill>
                <a:schemeClr val="tx1"/>
              </a:solidFill>
            </a:endParaRPr>
          </a:p>
          <a:p>
            <a:endParaRPr lang="da-DK">
              <a:solidFill>
                <a:schemeClr val="tx1"/>
              </a:solidFill>
            </a:endParaRPr>
          </a:p>
          <a:p>
            <a:endParaRPr lang="da-DK">
              <a:solidFill>
                <a:schemeClr val="tx1"/>
              </a:solidFill>
            </a:endParaRPr>
          </a:p>
        </p:txBody>
      </p:sp>
      <p:sp>
        <p:nvSpPr>
          <p:cNvPr id="3" name="Pladsholder til slidenummer 2">
            <a:extLst>
              <a:ext uri="{FF2B5EF4-FFF2-40B4-BE49-F238E27FC236}">
                <a16:creationId xmlns:a16="http://schemas.microsoft.com/office/drawing/2014/main" id="{949ECA63-7A98-9ADD-F45A-30440CE4DDB0}"/>
              </a:ext>
            </a:extLst>
          </p:cNvPr>
          <p:cNvSpPr>
            <a:spLocks noGrp="1"/>
          </p:cNvSpPr>
          <p:nvPr>
            <p:ph type="sldNum" sz="quarter" idx="12"/>
          </p:nvPr>
        </p:nvSpPr>
        <p:spPr/>
        <p:txBody>
          <a:bodyPr/>
          <a:lstStyle/>
          <a:p>
            <a:fld id="{19590046-DA73-4BBF-84B5-C08E6F75191A}" type="slidenum">
              <a:rPr lang="en-US" smtClean="0"/>
              <a:t>9</a:t>
            </a:fld>
            <a:endParaRPr lang="da-DK"/>
          </a:p>
        </p:txBody>
      </p:sp>
    </p:spTree>
    <p:extLst>
      <p:ext uri="{BB962C8B-B14F-4D97-AF65-F5344CB8AC3E}">
        <p14:creationId xmlns:p14="http://schemas.microsoft.com/office/powerpoint/2010/main" val="2384546249"/>
      </p:ext>
    </p:extLst>
  </p:cSld>
  <p:clrMapOvr>
    <a:masterClrMapping/>
  </p:clrMapOvr>
</p:sld>
</file>

<file path=ppt/theme/theme1.xml><?xml version="1.0" encoding="utf-8"?>
<a:theme xmlns:a="http://schemas.openxmlformats.org/drawingml/2006/main" name="AdornVTI">
  <a:themeElements>
    <a:clrScheme name="AnalogousFromLightSeedLeftStep">
      <a:dk1>
        <a:srgbClr val="000000"/>
      </a:dk1>
      <a:lt1>
        <a:srgbClr val="FFFFFF"/>
      </a:lt1>
      <a:dk2>
        <a:srgbClr val="24393F"/>
      </a:dk2>
      <a:lt2>
        <a:srgbClr val="E8E8E2"/>
      </a:lt2>
      <a:accent1>
        <a:srgbClr val="8985D7"/>
      </a:accent1>
      <a:accent2>
        <a:srgbClr val="6A90CE"/>
      </a:accent2>
      <a:accent3>
        <a:srgbClr val="5AAEC3"/>
      </a:accent3>
      <a:accent4>
        <a:srgbClr val="5DB4A2"/>
      </a:accent4>
      <a:accent5>
        <a:srgbClr val="68B484"/>
      </a:accent5>
      <a:accent6>
        <a:srgbClr val="62B65E"/>
      </a:accent6>
      <a:hlink>
        <a:srgbClr val="848651"/>
      </a:hlink>
      <a:folHlink>
        <a:srgbClr val="7F7F7F"/>
      </a:folHlink>
    </a:clrScheme>
    <a:fontScheme name="Bembo">
      <a:majorFont>
        <a:latin typeface="Bembo"/>
        <a:ea typeface=""/>
        <a:cs typeface=""/>
      </a:majorFont>
      <a:minorFont>
        <a:latin typeface="Bemb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dornVTI" id="{497E3FA9-5A27-4D12-9D04-917BEF3D1303}" vid="{34192A01-61CA-4566-9818-841C607496F7}"/>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1F97BDCD1B4834B9F3DE6F5DF9ADB6D" ma:contentTypeVersion="4" ma:contentTypeDescription="Create a new document." ma:contentTypeScope="" ma:versionID="03ae7429369e698aaa85f24631806972">
  <xsd:schema xmlns:xsd="http://www.w3.org/2001/XMLSchema" xmlns:xs="http://www.w3.org/2001/XMLSchema" xmlns:p="http://schemas.microsoft.com/office/2006/metadata/properties" xmlns:ns2="03164729-8feb-404a-b1df-77701d9348ef" targetNamespace="http://schemas.microsoft.com/office/2006/metadata/properties" ma:root="true" ma:fieldsID="c584b348c5d831b76f30f15cf7525204" ns2:_="">
    <xsd:import namespace="03164729-8feb-404a-b1df-77701d9348ef"/>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3164729-8feb-404a-b1df-77701d9348e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dexed="true" ma:internalName="MediaServiceDateTaken" ma:readOnly="true">
      <xsd:simpleType>
        <xsd:restriction base="dms:Text"/>
      </xsd:simpleType>
    </xsd:element>
    <xsd:element name="MediaLengthInSeconds" ma:index="11"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9F3406CB-5295-4F97-9677-E60B0E62A07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3164729-8feb-404a-b1df-77701d9348e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94AE610E-5E80-4BE4-9F3C-0C02692ACDD0}">
  <ds:schemaRefs>
    <ds:schemaRef ds:uri="http://schemas.microsoft.com/sharepoint/v3/contenttype/forms"/>
  </ds:schemaRefs>
</ds:datastoreItem>
</file>

<file path=customXml/itemProps3.xml><?xml version="1.0" encoding="utf-8"?>
<ds:datastoreItem xmlns:ds="http://schemas.openxmlformats.org/officeDocument/2006/customXml" ds:itemID="{5A8D0197-0436-48C7-9165-EA60285EF138}">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{A0F277DD-8B1A-194E-A58B-CE3ABEFAF5D4}tf10001070</Template>
  <TotalTime>19</TotalTime>
  <Words>651</Words>
  <Application>Microsoft Macintosh PowerPoint</Application>
  <PresentationFormat>Widescreen</PresentationFormat>
  <Paragraphs>95</Paragraphs>
  <Slides>17</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17</vt:i4>
      </vt:variant>
    </vt:vector>
  </HeadingPairs>
  <TitlesOfParts>
    <vt:vector size="21" baseType="lpstr">
      <vt:lpstr>Arial</vt:lpstr>
      <vt:lpstr>Arial,Sans-Serif</vt:lpstr>
      <vt:lpstr>Bembo</vt:lpstr>
      <vt:lpstr>AdornVTI</vt:lpstr>
      <vt:lpstr>Data Visualization Design   Exercises  Design Exercise 1 </vt:lpstr>
      <vt:lpstr>Design exercise 1: Deconstructing data</vt:lpstr>
      <vt:lpstr>Design exercise 1: Deconstructing data</vt:lpstr>
      <vt:lpstr>Visualization 1:  Denmark: Fluctuation in the average temperature 1873-2020</vt:lpstr>
      <vt:lpstr>Visualization 1:</vt:lpstr>
      <vt:lpstr>Visualization 1:</vt:lpstr>
      <vt:lpstr>Visualization 2: Turkey and Syria’s devastating earthquakes in graphics</vt:lpstr>
      <vt:lpstr>Visualization 2:</vt:lpstr>
      <vt:lpstr>Visualization 3: Two future scenarios of rising water levels in Denmark</vt:lpstr>
      <vt:lpstr>Visualization 3:</vt:lpstr>
      <vt:lpstr>Visualization 3:</vt:lpstr>
      <vt:lpstr>Visualization 4: CO2 Emissions vs. Vulnerability to Climate Change by Nation</vt:lpstr>
      <vt:lpstr>Visualization 4:</vt:lpstr>
      <vt:lpstr>Visualization 5: Severe damages on the nature and environment </vt:lpstr>
      <vt:lpstr>Visualization 5:</vt:lpstr>
      <vt:lpstr>Helpful questions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PowerPoint-præsentation</dc:title>
  <dc:creator/>
  <cp:lastModifiedBy>Søren Knudsen</cp:lastModifiedBy>
  <cp:revision>48</cp:revision>
  <dcterms:created xsi:type="dcterms:W3CDTF">2023-02-10T09:46:06Z</dcterms:created>
  <dcterms:modified xsi:type="dcterms:W3CDTF">2024-01-14T12:38:52Z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0x01010011F97BDCD1B4834B9F3DE6F5DF9ADB6D</vt:lpwstr>
  </property>
</Properties>
</file>